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147471083" r:id="rId3"/>
    <p:sldId id="2147471088" r:id="rId4"/>
    <p:sldId id="2147471085" r:id="rId5"/>
    <p:sldId id="279" r:id="rId6"/>
    <p:sldId id="2147471089" r:id="rId7"/>
    <p:sldId id="285" r:id="rId8"/>
    <p:sldId id="2147471090" r:id="rId9"/>
    <p:sldId id="21474710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7E757-3469-4F6F-82DC-F02FB291EEA7}" v="111" dt="2024-10-16T08:16:39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94679"/>
  </p:normalViewPr>
  <p:slideViewPr>
    <p:cSldViewPr snapToGrid="0">
      <p:cViewPr varScale="1">
        <p:scale>
          <a:sx n="121" d="100"/>
          <a:sy n="121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na Shete" userId="37e74582-fd8f-49a1-a41f-9b69afa4b3c2" providerId="ADAL" clId="{E347C275-544A-4E77-B72E-A5E36DADBB14}"/>
    <pc:docChg chg="modSld">
      <pc:chgData name="Rachana Shete" userId="37e74582-fd8f-49a1-a41f-9b69afa4b3c2" providerId="ADAL" clId="{E347C275-544A-4E77-B72E-A5E36DADBB14}" dt="2024-10-14T14:29:05.213" v="2"/>
      <pc:docMkLst>
        <pc:docMk/>
      </pc:docMkLst>
      <pc:sldChg chg="addSp modSp">
        <pc:chgData name="Rachana Shete" userId="37e74582-fd8f-49a1-a41f-9b69afa4b3c2" providerId="ADAL" clId="{E347C275-544A-4E77-B72E-A5E36DADBB14}" dt="2024-10-14T14:25:30.187" v="0"/>
        <pc:sldMkLst>
          <pc:docMk/>
          <pc:sldMk cId="1168767432" sldId="321"/>
        </pc:sldMkLst>
        <pc:graphicFrameChg chg="add mod">
          <ac:chgData name="Rachana Shete" userId="37e74582-fd8f-49a1-a41f-9b69afa4b3c2" providerId="ADAL" clId="{E347C275-544A-4E77-B72E-A5E36DADBB14}" dt="2024-10-14T14:25:30.187" v="0"/>
          <ac:graphicFrameMkLst>
            <pc:docMk/>
            <pc:sldMk cId="1168767432" sldId="321"/>
            <ac:graphicFrameMk id="4" creationId="{9C4EFE99-16AE-DC80-C0CC-AEC3F8FD6C40}"/>
          </ac:graphicFrameMkLst>
        </pc:graphicFrameChg>
      </pc:sldChg>
      <pc:sldChg chg="addSp modSp modAnim">
        <pc:chgData name="Rachana Shete" userId="37e74582-fd8f-49a1-a41f-9b69afa4b3c2" providerId="ADAL" clId="{E347C275-544A-4E77-B72E-A5E36DADBB14}" dt="2024-10-14T14:29:05.213" v="2"/>
        <pc:sldMkLst>
          <pc:docMk/>
          <pc:sldMk cId="4286199150" sldId="2147471081"/>
        </pc:sldMkLst>
        <pc:spChg chg="add mod">
          <ac:chgData name="Rachana Shete" userId="37e74582-fd8f-49a1-a41f-9b69afa4b3c2" providerId="ADAL" clId="{E347C275-544A-4E77-B72E-A5E36DADBB14}" dt="2024-10-14T14:29:04.387" v="1"/>
          <ac:spMkLst>
            <pc:docMk/>
            <pc:sldMk cId="4286199150" sldId="2147471081"/>
            <ac:spMk id="4" creationId="{7172303B-0294-A592-80E8-F84469B8B4A5}"/>
          </ac:spMkLst>
        </pc:spChg>
      </pc:sldChg>
    </pc:docChg>
  </pc:docChgLst>
  <pc:docChgLst>
    <pc:chgData name="George Jenkins" userId="1230f834-b2ff-4bc9-839c-f1f07ddb1bc0" providerId="ADAL" clId="{A707E757-3469-4F6F-82DC-F02FB291EEA7}"/>
    <pc:docChg chg="undo custSel addSld delSld modSld sldOrd">
      <pc:chgData name="George Jenkins" userId="1230f834-b2ff-4bc9-839c-f1f07ddb1bc0" providerId="ADAL" clId="{A707E757-3469-4F6F-82DC-F02FB291EEA7}" dt="2024-10-16T08:24:53.679" v="1412" actId="47"/>
      <pc:docMkLst>
        <pc:docMk/>
      </pc:docMkLst>
      <pc:sldChg chg="delSp add del mod setBg">
        <pc:chgData name="George Jenkins" userId="1230f834-b2ff-4bc9-839c-f1f07ddb1bc0" providerId="ADAL" clId="{A707E757-3469-4F6F-82DC-F02FB291EEA7}" dt="2024-10-15T07:54:02.797" v="1131" actId="478"/>
        <pc:sldMkLst>
          <pc:docMk/>
          <pc:sldMk cId="483479110" sldId="280"/>
        </pc:sldMkLst>
        <pc:spChg chg="del">
          <ac:chgData name="George Jenkins" userId="1230f834-b2ff-4bc9-839c-f1f07ddb1bc0" providerId="ADAL" clId="{A707E757-3469-4F6F-82DC-F02FB291EEA7}" dt="2024-10-14T14:09:39.756" v="1105" actId="478"/>
          <ac:spMkLst>
            <pc:docMk/>
            <pc:sldMk cId="483479110" sldId="280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4:02.797" v="1131" actId="478"/>
          <ac:spMkLst>
            <pc:docMk/>
            <pc:sldMk cId="483479110" sldId="280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4:01.773" v="1130" actId="478"/>
        <pc:sldMkLst>
          <pc:docMk/>
          <pc:sldMk cId="2398721109" sldId="281"/>
        </pc:sldMkLst>
        <pc:spChg chg="del">
          <ac:chgData name="George Jenkins" userId="1230f834-b2ff-4bc9-839c-f1f07ddb1bc0" providerId="ADAL" clId="{A707E757-3469-4F6F-82DC-F02FB291EEA7}" dt="2024-10-14T14:09:38.229" v="1104" actId="478"/>
          <ac:spMkLst>
            <pc:docMk/>
            <pc:sldMk cId="2398721109" sldId="281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4:01.773" v="1130" actId="478"/>
          <ac:spMkLst>
            <pc:docMk/>
            <pc:sldMk cId="2398721109" sldId="281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59.884" v="1129" actId="478"/>
        <pc:sldMkLst>
          <pc:docMk/>
          <pc:sldMk cId="997974128" sldId="282"/>
        </pc:sldMkLst>
        <pc:spChg chg="del">
          <ac:chgData name="George Jenkins" userId="1230f834-b2ff-4bc9-839c-f1f07ddb1bc0" providerId="ADAL" clId="{A707E757-3469-4F6F-82DC-F02FB291EEA7}" dt="2024-10-14T14:09:36.781" v="1103" actId="478"/>
          <ac:spMkLst>
            <pc:docMk/>
            <pc:sldMk cId="997974128" sldId="282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9.884" v="1129" actId="478"/>
          <ac:spMkLst>
            <pc:docMk/>
            <pc:sldMk cId="997974128" sldId="282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58.654" v="1128" actId="478"/>
        <pc:sldMkLst>
          <pc:docMk/>
          <pc:sldMk cId="576600459" sldId="283"/>
        </pc:sldMkLst>
        <pc:spChg chg="del">
          <ac:chgData name="George Jenkins" userId="1230f834-b2ff-4bc9-839c-f1f07ddb1bc0" providerId="ADAL" clId="{A707E757-3469-4F6F-82DC-F02FB291EEA7}" dt="2024-10-14T14:09:35.339" v="1102" actId="478"/>
          <ac:spMkLst>
            <pc:docMk/>
            <pc:sldMk cId="576600459" sldId="283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8.654" v="1128" actId="478"/>
          <ac:spMkLst>
            <pc:docMk/>
            <pc:sldMk cId="576600459" sldId="283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56.957" v="1127" actId="478"/>
        <pc:sldMkLst>
          <pc:docMk/>
          <pc:sldMk cId="3108304320" sldId="284"/>
        </pc:sldMkLst>
        <pc:spChg chg="del">
          <ac:chgData name="George Jenkins" userId="1230f834-b2ff-4bc9-839c-f1f07ddb1bc0" providerId="ADAL" clId="{A707E757-3469-4F6F-82DC-F02FB291EEA7}" dt="2024-10-14T14:09:34.403" v="1101" actId="478"/>
          <ac:spMkLst>
            <pc:docMk/>
            <pc:sldMk cId="3108304320" sldId="284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6.957" v="1127" actId="478"/>
          <ac:spMkLst>
            <pc:docMk/>
            <pc:sldMk cId="3108304320" sldId="284"/>
            <ac:spMk id="7" creationId="{ACFF6FEC-0E96-7428-CCD8-7A544353D0AC}"/>
          </ac:spMkLst>
        </pc:spChg>
      </pc:sldChg>
      <pc:sldChg chg="delSp modSp add del mod setBg">
        <pc:chgData name="George Jenkins" userId="1230f834-b2ff-4bc9-839c-f1f07ddb1bc0" providerId="ADAL" clId="{A707E757-3469-4F6F-82DC-F02FB291EEA7}" dt="2024-10-16T08:15:04.286" v="1336" actId="403"/>
        <pc:sldMkLst>
          <pc:docMk/>
          <pc:sldMk cId="1634709040" sldId="285"/>
        </pc:sldMkLst>
        <pc:spChg chg="mod">
          <ac:chgData name="George Jenkins" userId="1230f834-b2ff-4bc9-839c-f1f07ddb1bc0" providerId="ADAL" clId="{A707E757-3469-4F6F-82DC-F02FB291EEA7}" dt="2024-10-16T08:15:04.286" v="1336" actId="403"/>
          <ac:spMkLst>
            <pc:docMk/>
            <pc:sldMk cId="1634709040" sldId="285"/>
            <ac:spMk id="2" creationId="{1C38A725-807E-EA66-BF3D-0CC9BA3B775A}"/>
          </ac:spMkLst>
        </pc:spChg>
        <pc:spChg chg="del">
          <ac:chgData name="George Jenkins" userId="1230f834-b2ff-4bc9-839c-f1f07ddb1bc0" providerId="ADAL" clId="{A707E757-3469-4F6F-82DC-F02FB291EEA7}" dt="2024-10-14T14:09:33" v="1100" actId="478"/>
          <ac:spMkLst>
            <pc:docMk/>
            <pc:sldMk cId="1634709040" sldId="285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4.125" v="1126" actId="478"/>
          <ac:spMkLst>
            <pc:docMk/>
            <pc:sldMk cId="1634709040" sldId="285"/>
            <ac:spMk id="7" creationId="{ACFF6FEC-0E96-7428-CCD8-7A544353D0AC}"/>
          </ac:spMkLst>
        </pc:spChg>
      </pc:sldChg>
      <pc:sldChg chg="addSp delSp modSp add del mod setBg">
        <pc:chgData name="George Jenkins" userId="1230f834-b2ff-4bc9-839c-f1f07ddb1bc0" providerId="ADAL" clId="{A707E757-3469-4F6F-82DC-F02FB291EEA7}" dt="2024-10-16T08:16:11.260" v="1386" actId="207"/>
        <pc:sldMkLst>
          <pc:docMk/>
          <pc:sldMk cId="2301227816" sldId="286"/>
        </pc:sldMkLst>
        <pc:spChg chg="add mod">
          <ac:chgData name="George Jenkins" userId="1230f834-b2ff-4bc9-839c-f1f07ddb1bc0" providerId="ADAL" clId="{A707E757-3469-4F6F-82DC-F02FB291EEA7}" dt="2024-10-16T08:16:11.260" v="1386" actId="207"/>
          <ac:spMkLst>
            <pc:docMk/>
            <pc:sldMk cId="2301227816" sldId="286"/>
            <ac:spMk id="2" creationId="{02C80C4C-4B67-FC46-60C7-AF8FB5895AAC}"/>
          </ac:spMkLst>
        </pc:spChg>
        <pc:spChg chg="del mod">
          <ac:chgData name="George Jenkins" userId="1230f834-b2ff-4bc9-839c-f1f07ddb1bc0" providerId="ADAL" clId="{A707E757-3469-4F6F-82DC-F02FB291EEA7}" dt="2024-10-14T14:09:30.697" v="1099" actId="478"/>
          <ac:spMkLst>
            <pc:docMk/>
            <pc:sldMk cId="2301227816" sldId="286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2.941" v="1125" actId="478"/>
          <ac:spMkLst>
            <pc:docMk/>
            <pc:sldMk cId="2301227816" sldId="286"/>
            <ac:spMk id="7" creationId="{ACFF6FEC-0E96-7428-CCD8-7A544353D0AC}"/>
          </ac:spMkLst>
        </pc:spChg>
        <pc:graphicFrameChg chg="modGraphic">
          <ac:chgData name="George Jenkins" userId="1230f834-b2ff-4bc9-839c-f1f07ddb1bc0" providerId="ADAL" clId="{A707E757-3469-4F6F-82DC-F02FB291EEA7}" dt="2024-10-14T14:09:28.594" v="1096" actId="2164"/>
          <ac:graphicFrameMkLst>
            <pc:docMk/>
            <pc:sldMk cId="2301227816" sldId="286"/>
            <ac:graphicFrameMk id="8" creationId="{CF08F6DA-329B-63B3-E1C2-D5EDDC281018}"/>
          </ac:graphicFrameMkLst>
        </pc:graphicFrameChg>
      </pc:sldChg>
      <pc:sldChg chg="delSp add del mod setBg">
        <pc:chgData name="George Jenkins" userId="1230f834-b2ff-4bc9-839c-f1f07ddb1bc0" providerId="ADAL" clId="{A707E757-3469-4F6F-82DC-F02FB291EEA7}" dt="2024-10-15T07:53:51.533" v="1124" actId="478"/>
        <pc:sldMkLst>
          <pc:docMk/>
          <pc:sldMk cId="2960545589" sldId="287"/>
        </pc:sldMkLst>
        <pc:spChg chg="del">
          <ac:chgData name="George Jenkins" userId="1230f834-b2ff-4bc9-839c-f1f07ddb1bc0" providerId="ADAL" clId="{A707E757-3469-4F6F-82DC-F02FB291EEA7}" dt="2024-10-14T14:09:26.122" v="1094" actId="478"/>
          <ac:spMkLst>
            <pc:docMk/>
            <pc:sldMk cId="2960545589" sldId="287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1.533" v="1124" actId="478"/>
          <ac:spMkLst>
            <pc:docMk/>
            <pc:sldMk cId="2960545589" sldId="287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50.317" v="1123" actId="478"/>
        <pc:sldMkLst>
          <pc:docMk/>
          <pc:sldMk cId="3924998166" sldId="288"/>
        </pc:sldMkLst>
        <pc:spChg chg="del">
          <ac:chgData name="George Jenkins" userId="1230f834-b2ff-4bc9-839c-f1f07ddb1bc0" providerId="ADAL" clId="{A707E757-3469-4F6F-82DC-F02FB291EEA7}" dt="2024-10-14T14:09:24.506" v="1093" actId="478"/>
          <ac:spMkLst>
            <pc:docMk/>
            <pc:sldMk cId="3924998166" sldId="288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50.317" v="1123" actId="478"/>
          <ac:spMkLst>
            <pc:docMk/>
            <pc:sldMk cId="3924998166" sldId="288"/>
            <ac:spMk id="7" creationId="{ACFF6FEC-0E96-7428-CCD8-7A544353D0AC}"/>
          </ac:spMkLst>
        </pc:spChg>
      </pc:sldChg>
      <pc:sldChg chg="delSp modSp add del mod setBg">
        <pc:chgData name="George Jenkins" userId="1230f834-b2ff-4bc9-839c-f1f07ddb1bc0" providerId="ADAL" clId="{A707E757-3469-4F6F-82DC-F02FB291EEA7}" dt="2024-10-15T07:53:47.165" v="1122" actId="478"/>
        <pc:sldMkLst>
          <pc:docMk/>
          <pc:sldMk cId="3755727256" sldId="289"/>
        </pc:sldMkLst>
        <pc:spChg chg="del">
          <ac:chgData name="George Jenkins" userId="1230f834-b2ff-4bc9-839c-f1f07ddb1bc0" providerId="ADAL" clId="{A707E757-3469-4F6F-82DC-F02FB291EEA7}" dt="2024-10-14T14:09:23.172" v="1092" actId="478"/>
          <ac:spMkLst>
            <pc:docMk/>
            <pc:sldMk cId="3755727256" sldId="289"/>
            <ac:spMk id="4" creationId="{2B731E8D-2C5E-D33A-B311-8E019CC5E923}"/>
          </ac:spMkLst>
        </pc:spChg>
        <pc:spChg chg="del mod">
          <ac:chgData name="George Jenkins" userId="1230f834-b2ff-4bc9-839c-f1f07ddb1bc0" providerId="ADAL" clId="{A707E757-3469-4F6F-82DC-F02FB291EEA7}" dt="2024-10-15T07:53:47.165" v="1122" actId="478"/>
          <ac:spMkLst>
            <pc:docMk/>
            <pc:sldMk cId="3755727256" sldId="289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43.869" v="1120" actId="478"/>
        <pc:sldMkLst>
          <pc:docMk/>
          <pc:sldMk cId="345296041" sldId="290"/>
        </pc:sldMkLst>
        <pc:spChg chg="del">
          <ac:chgData name="George Jenkins" userId="1230f834-b2ff-4bc9-839c-f1f07ddb1bc0" providerId="ADAL" clId="{A707E757-3469-4F6F-82DC-F02FB291EEA7}" dt="2024-10-14T14:09:22.337" v="1091" actId="478"/>
          <ac:spMkLst>
            <pc:docMk/>
            <pc:sldMk cId="345296041" sldId="290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43.869" v="1120" actId="478"/>
          <ac:spMkLst>
            <pc:docMk/>
            <pc:sldMk cId="345296041" sldId="290"/>
            <ac:spMk id="7" creationId="{ACFF6FEC-0E96-7428-CCD8-7A544353D0AC}"/>
          </ac:spMkLst>
        </pc:spChg>
      </pc:sldChg>
      <pc:sldChg chg="addSp delSp modSp add del mod setBg">
        <pc:chgData name="George Jenkins" userId="1230f834-b2ff-4bc9-839c-f1f07ddb1bc0" providerId="ADAL" clId="{A707E757-3469-4F6F-82DC-F02FB291EEA7}" dt="2024-10-16T08:17:14.572" v="1401" actId="1076"/>
        <pc:sldMkLst>
          <pc:docMk/>
          <pc:sldMk cId="3784022483" sldId="291"/>
        </pc:sldMkLst>
        <pc:spChg chg="mod">
          <ac:chgData name="George Jenkins" userId="1230f834-b2ff-4bc9-839c-f1f07ddb1bc0" providerId="ADAL" clId="{A707E757-3469-4F6F-82DC-F02FB291EEA7}" dt="2024-10-16T08:17:14.572" v="1401" actId="1076"/>
          <ac:spMkLst>
            <pc:docMk/>
            <pc:sldMk cId="3784022483" sldId="291"/>
            <ac:spMk id="2" creationId="{B773C274-B6D9-9D70-8F07-288EC49AF242}"/>
          </ac:spMkLst>
        </pc:spChg>
        <pc:spChg chg="del">
          <ac:chgData name="George Jenkins" userId="1230f834-b2ff-4bc9-839c-f1f07ddb1bc0" providerId="ADAL" clId="{A707E757-3469-4F6F-82DC-F02FB291EEA7}" dt="2024-10-14T14:09:20.185" v="1090" actId="478"/>
          <ac:spMkLst>
            <pc:docMk/>
            <pc:sldMk cId="3784022483" sldId="291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42.301" v="1119" actId="478"/>
          <ac:spMkLst>
            <pc:docMk/>
            <pc:sldMk cId="3784022483" sldId="291"/>
            <ac:spMk id="7" creationId="{ACFF6FEC-0E96-7428-CCD8-7A544353D0AC}"/>
          </ac:spMkLst>
        </pc:spChg>
        <pc:spChg chg="add mod">
          <ac:chgData name="George Jenkins" userId="1230f834-b2ff-4bc9-839c-f1f07ddb1bc0" providerId="ADAL" clId="{A707E757-3469-4F6F-82DC-F02FB291EEA7}" dt="2024-10-16T08:17:14.572" v="1401" actId="1076"/>
          <ac:spMkLst>
            <pc:docMk/>
            <pc:sldMk cId="3784022483" sldId="291"/>
            <ac:spMk id="8" creationId="{365013B2-FC0B-AC80-21D0-BFC950ABDEB3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39.596" v="1118" actId="478"/>
        <pc:sldMkLst>
          <pc:docMk/>
          <pc:sldMk cId="1109058349" sldId="292"/>
        </pc:sldMkLst>
        <pc:spChg chg="del">
          <ac:chgData name="George Jenkins" userId="1230f834-b2ff-4bc9-839c-f1f07ddb1bc0" providerId="ADAL" clId="{A707E757-3469-4F6F-82DC-F02FB291EEA7}" dt="2024-10-14T14:09:19.293" v="1089" actId="478"/>
          <ac:spMkLst>
            <pc:docMk/>
            <pc:sldMk cId="1109058349" sldId="292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39.596" v="1118" actId="478"/>
          <ac:spMkLst>
            <pc:docMk/>
            <pc:sldMk cId="1109058349" sldId="292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37.836" v="1117" actId="478"/>
        <pc:sldMkLst>
          <pc:docMk/>
          <pc:sldMk cId="3630355744" sldId="293"/>
        </pc:sldMkLst>
        <pc:spChg chg="del">
          <ac:chgData name="George Jenkins" userId="1230f834-b2ff-4bc9-839c-f1f07ddb1bc0" providerId="ADAL" clId="{A707E757-3469-4F6F-82DC-F02FB291EEA7}" dt="2024-10-14T14:09:18.392" v="1088" actId="478"/>
          <ac:spMkLst>
            <pc:docMk/>
            <pc:sldMk cId="3630355744" sldId="293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37.836" v="1117" actId="478"/>
          <ac:spMkLst>
            <pc:docMk/>
            <pc:sldMk cId="3630355744" sldId="293"/>
            <ac:spMk id="7" creationId="{ACFF6FEC-0E96-7428-CCD8-7A544353D0AC}"/>
          </ac:spMkLst>
        </pc:spChg>
      </pc:sldChg>
      <pc:sldChg chg="delSp add del mod setBg">
        <pc:chgData name="George Jenkins" userId="1230f834-b2ff-4bc9-839c-f1f07ddb1bc0" providerId="ADAL" clId="{A707E757-3469-4F6F-82DC-F02FB291EEA7}" dt="2024-10-15T07:53:35.244" v="1116" actId="478"/>
        <pc:sldMkLst>
          <pc:docMk/>
          <pc:sldMk cId="2901070988" sldId="294"/>
        </pc:sldMkLst>
        <pc:spChg chg="del">
          <ac:chgData name="George Jenkins" userId="1230f834-b2ff-4bc9-839c-f1f07ddb1bc0" providerId="ADAL" clId="{A707E757-3469-4F6F-82DC-F02FB291EEA7}" dt="2024-10-14T14:09:16.630" v="1086" actId="478"/>
          <ac:spMkLst>
            <pc:docMk/>
            <pc:sldMk cId="2901070988" sldId="294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35.244" v="1116" actId="478"/>
          <ac:spMkLst>
            <pc:docMk/>
            <pc:sldMk cId="2901070988" sldId="294"/>
            <ac:spMk id="7" creationId="{ACFF6FEC-0E96-7428-CCD8-7A544353D0AC}"/>
          </ac:spMkLst>
        </pc:spChg>
      </pc:sldChg>
      <pc:sldChg chg="delSp add del mod setBg modShow">
        <pc:chgData name="George Jenkins" userId="1230f834-b2ff-4bc9-839c-f1f07ddb1bc0" providerId="ADAL" clId="{A707E757-3469-4F6F-82DC-F02FB291EEA7}" dt="2024-10-16T08:24:49.793" v="1408" actId="47"/>
        <pc:sldMkLst>
          <pc:docMk/>
          <pc:sldMk cId="1803081517" sldId="296"/>
        </pc:sldMkLst>
        <pc:spChg chg="del">
          <ac:chgData name="George Jenkins" userId="1230f834-b2ff-4bc9-839c-f1f07ddb1bc0" providerId="ADAL" clId="{A707E757-3469-4F6F-82DC-F02FB291EEA7}" dt="2024-10-14T14:09:17.549" v="1087" actId="478"/>
          <ac:spMkLst>
            <pc:docMk/>
            <pc:sldMk cId="1803081517" sldId="296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31.742" v="1115" actId="478"/>
          <ac:spMkLst>
            <pc:docMk/>
            <pc:sldMk cId="1803081517" sldId="296"/>
            <ac:spMk id="7" creationId="{ACFF6FEC-0E96-7428-CCD8-7A544353D0AC}"/>
          </ac:spMkLst>
        </pc:spChg>
      </pc:sldChg>
      <pc:sldChg chg="addSp delSp modSp mod">
        <pc:chgData name="George Jenkins" userId="1230f834-b2ff-4bc9-839c-f1f07ddb1bc0" providerId="ADAL" clId="{A707E757-3469-4F6F-82DC-F02FB291EEA7}" dt="2024-10-16T08:19:28.614" v="1403" actId="20577"/>
        <pc:sldMkLst>
          <pc:docMk/>
          <pc:sldMk cId="516330981" sldId="311"/>
        </pc:sldMkLst>
        <pc:spChg chg="add mod">
          <ac:chgData name="George Jenkins" userId="1230f834-b2ff-4bc9-839c-f1f07ddb1bc0" providerId="ADAL" clId="{A707E757-3469-4F6F-82DC-F02FB291EEA7}" dt="2024-10-16T08:19:28.614" v="1403" actId="20577"/>
          <ac:spMkLst>
            <pc:docMk/>
            <pc:sldMk cId="516330981" sldId="311"/>
            <ac:spMk id="3" creationId="{C7E3C219-90BB-98F8-2881-0D093E309160}"/>
          </ac:spMkLst>
        </pc:spChg>
        <pc:spChg chg="del">
          <ac:chgData name="George Jenkins" userId="1230f834-b2ff-4bc9-839c-f1f07ddb1bc0" providerId="ADAL" clId="{A707E757-3469-4F6F-82DC-F02FB291EEA7}" dt="2024-10-15T07:45:42.434" v="1106" actId="478"/>
          <ac:spMkLst>
            <pc:docMk/>
            <pc:sldMk cId="516330981" sldId="311"/>
            <ac:spMk id="9" creationId="{8C83FB48-E31B-42EE-E14E-D0EF4E0597EC}"/>
          </ac:spMkLst>
        </pc:spChg>
      </pc:sldChg>
      <pc:sldChg chg="del mod modShow">
        <pc:chgData name="George Jenkins" userId="1230f834-b2ff-4bc9-839c-f1f07ddb1bc0" providerId="ADAL" clId="{A707E757-3469-4F6F-82DC-F02FB291EEA7}" dt="2024-10-16T08:24:52.185" v="1410" actId="47"/>
        <pc:sldMkLst>
          <pc:docMk/>
          <pc:sldMk cId="1168767432" sldId="321"/>
        </pc:sldMkLst>
      </pc:sldChg>
      <pc:sldChg chg="del mod modShow">
        <pc:chgData name="George Jenkins" userId="1230f834-b2ff-4bc9-839c-f1f07ddb1bc0" providerId="ADAL" clId="{A707E757-3469-4F6F-82DC-F02FB291EEA7}" dt="2024-10-16T08:24:52.866" v="1411" actId="47"/>
        <pc:sldMkLst>
          <pc:docMk/>
          <pc:sldMk cId="1905451575" sldId="2147471057"/>
        </pc:sldMkLst>
      </pc:sldChg>
      <pc:sldChg chg="addSp delSp modSp add mod ord modAnim">
        <pc:chgData name="George Jenkins" userId="1230f834-b2ff-4bc9-839c-f1f07ddb1bc0" providerId="ADAL" clId="{A707E757-3469-4F6F-82DC-F02FB291EEA7}" dt="2024-10-16T08:12:44.859" v="1323"/>
        <pc:sldMkLst>
          <pc:docMk/>
          <pc:sldMk cId="4108728007" sldId="2147471069"/>
        </pc:sldMkLst>
        <pc:spChg chg="add del mod">
          <ac:chgData name="George Jenkins" userId="1230f834-b2ff-4bc9-839c-f1f07ddb1bc0" providerId="ADAL" clId="{A707E757-3469-4F6F-82DC-F02FB291EEA7}" dt="2024-10-16T07:24:18.867" v="1224" actId="404"/>
          <ac:spMkLst>
            <pc:docMk/>
            <pc:sldMk cId="4108728007" sldId="2147471069"/>
            <ac:spMk id="2" creationId="{2AB7EE91-BC61-B16F-4A6B-BC42A1917EF3}"/>
          </ac:spMkLst>
        </pc:spChg>
      </pc:sldChg>
      <pc:sldChg chg="del mod modShow">
        <pc:chgData name="George Jenkins" userId="1230f834-b2ff-4bc9-839c-f1f07ddb1bc0" providerId="ADAL" clId="{A707E757-3469-4F6F-82DC-F02FB291EEA7}" dt="2024-10-16T08:24:53.679" v="1412" actId="47"/>
        <pc:sldMkLst>
          <pc:docMk/>
          <pc:sldMk cId="2353749793" sldId="2147471071"/>
        </pc:sldMkLst>
      </pc:sldChg>
      <pc:sldChg chg="addSp delSp modSp add del mod ord">
        <pc:chgData name="George Jenkins" userId="1230f834-b2ff-4bc9-839c-f1f07ddb1bc0" providerId="ADAL" clId="{A707E757-3469-4F6F-82DC-F02FB291EEA7}" dt="2024-10-14T14:09:01.466" v="1080" actId="47"/>
        <pc:sldMkLst>
          <pc:docMk/>
          <pc:sldMk cId="1719677587" sldId="2147471072"/>
        </pc:sldMkLst>
        <pc:spChg chg="del">
          <ac:chgData name="George Jenkins" userId="1230f834-b2ff-4bc9-839c-f1f07ddb1bc0" providerId="ADAL" clId="{A707E757-3469-4F6F-82DC-F02FB291EEA7}" dt="2024-10-14T11:29:53.647" v="1" actId="478"/>
          <ac:spMkLst>
            <pc:docMk/>
            <pc:sldMk cId="1719677587" sldId="2147471072"/>
            <ac:spMk id="2" creationId="{2AB7EE91-BC61-B16F-4A6B-BC42A1917EF3}"/>
          </ac:spMkLst>
        </pc:spChg>
        <pc:spChg chg="add del mod">
          <ac:chgData name="George Jenkins" userId="1230f834-b2ff-4bc9-839c-f1f07ddb1bc0" providerId="ADAL" clId="{A707E757-3469-4F6F-82DC-F02FB291EEA7}" dt="2024-10-14T14:08:54.268" v="1077" actId="478"/>
          <ac:spMkLst>
            <pc:docMk/>
            <pc:sldMk cId="1719677587" sldId="2147471072"/>
            <ac:spMk id="7" creationId="{7B021A8F-E8F9-E7A3-688E-0F0DDC9F0F27}"/>
          </ac:spMkLst>
        </pc:spChg>
        <pc:spChg chg="del">
          <ac:chgData name="George Jenkins" userId="1230f834-b2ff-4bc9-839c-f1f07ddb1bc0" providerId="ADAL" clId="{A707E757-3469-4F6F-82DC-F02FB291EEA7}" dt="2024-10-14T11:29:53.647" v="1" actId="478"/>
          <ac:spMkLst>
            <pc:docMk/>
            <pc:sldMk cId="1719677587" sldId="2147471072"/>
            <ac:spMk id="9" creationId="{8C83FB48-E31B-42EE-E14E-D0EF4E0597EC}"/>
          </ac:spMkLst>
        </pc:spChg>
      </pc:sldChg>
      <pc:sldChg chg="add del">
        <pc:chgData name="George Jenkins" userId="1230f834-b2ff-4bc9-839c-f1f07ddb1bc0" providerId="ADAL" clId="{A707E757-3469-4F6F-82DC-F02FB291EEA7}" dt="2024-10-14T11:31:55.591" v="10" actId="47"/>
        <pc:sldMkLst>
          <pc:docMk/>
          <pc:sldMk cId="2570015441" sldId="2147471073"/>
        </pc:sldMkLst>
      </pc:sldChg>
      <pc:sldChg chg="add del">
        <pc:chgData name="George Jenkins" userId="1230f834-b2ff-4bc9-839c-f1f07ddb1bc0" providerId="ADAL" clId="{A707E757-3469-4F6F-82DC-F02FB291EEA7}" dt="2024-10-14T11:32:38.930" v="14"/>
        <pc:sldMkLst>
          <pc:docMk/>
          <pc:sldMk cId="3777330982" sldId="2147471073"/>
        </pc:sldMkLst>
      </pc:sldChg>
      <pc:sldChg chg="delSp add del mod setBg">
        <pc:chgData name="George Jenkins" userId="1230f834-b2ff-4bc9-839c-f1f07ddb1bc0" providerId="ADAL" clId="{A707E757-3469-4F6F-82DC-F02FB291EEA7}" dt="2024-10-16T07:24:57.571" v="1225" actId="47"/>
        <pc:sldMkLst>
          <pc:docMk/>
          <pc:sldMk cId="4097609568" sldId="2147471073"/>
        </pc:sldMkLst>
        <pc:spChg chg="del">
          <ac:chgData name="George Jenkins" userId="1230f834-b2ff-4bc9-839c-f1f07ddb1bc0" providerId="ADAL" clId="{A707E757-3469-4F6F-82DC-F02FB291EEA7}" dt="2024-10-14T14:09:13.609" v="1083" actId="478"/>
          <ac:spMkLst>
            <pc:docMk/>
            <pc:sldMk cId="4097609568" sldId="2147471073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29.548" v="1114" actId="478"/>
          <ac:spMkLst>
            <pc:docMk/>
            <pc:sldMk cId="4097609568" sldId="2147471073"/>
            <ac:spMk id="7" creationId="{ACFF6FEC-0E96-7428-CCD8-7A544353D0AC}"/>
          </ac:spMkLst>
        </pc:spChg>
      </pc:sldChg>
      <pc:sldChg chg="delSp modSp add del mod setBg modShow">
        <pc:chgData name="George Jenkins" userId="1230f834-b2ff-4bc9-839c-f1f07ddb1bc0" providerId="ADAL" clId="{A707E757-3469-4F6F-82DC-F02FB291EEA7}" dt="2024-10-16T08:24:50.769" v="1409" actId="47"/>
        <pc:sldMkLst>
          <pc:docMk/>
          <pc:sldMk cId="1479373326" sldId="2147471074"/>
        </pc:sldMkLst>
        <pc:spChg chg="del">
          <ac:chgData name="George Jenkins" userId="1230f834-b2ff-4bc9-839c-f1f07ddb1bc0" providerId="ADAL" clId="{A707E757-3469-4F6F-82DC-F02FB291EEA7}" dt="2024-10-14T14:09:12.319" v="1082" actId="478"/>
          <ac:spMkLst>
            <pc:docMk/>
            <pc:sldMk cId="1479373326" sldId="2147471074"/>
            <ac:spMk id="4" creationId="{2B731E8D-2C5E-D33A-B311-8E019CC5E923}"/>
          </ac:spMkLst>
        </pc:spChg>
        <pc:spChg chg="del">
          <ac:chgData name="George Jenkins" userId="1230f834-b2ff-4bc9-839c-f1f07ddb1bc0" providerId="ADAL" clId="{A707E757-3469-4F6F-82DC-F02FB291EEA7}" dt="2024-10-15T07:53:26.156" v="1113" actId="478"/>
          <ac:spMkLst>
            <pc:docMk/>
            <pc:sldMk cId="1479373326" sldId="2147471074"/>
            <ac:spMk id="7" creationId="{ACFF6FEC-0E96-7428-CCD8-7A544353D0AC}"/>
          </ac:spMkLst>
        </pc:spChg>
        <pc:graphicFrameChg chg="modGraphic">
          <ac:chgData name="George Jenkins" userId="1230f834-b2ff-4bc9-839c-f1f07ddb1bc0" providerId="ADAL" clId="{A707E757-3469-4F6F-82DC-F02FB291EEA7}" dt="2024-10-16T07:26:04.922" v="1229" actId="2164"/>
          <ac:graphicFrameMkLst>
            <pc:docMk/>
            <pc:sldMk cId="1479373326" sldId="2147471074"/>
            <ac:graphicFrameMk id="3" creationId="{D9D982CA-643C-03A2-A532-64EEC82BD235}"/>
          </ac:graphicFrameMkLst>
        </pc:graphicFrameChg>
      </pc:sldChg>
      <pc:sldChg chg="add del">
        <pc:chgData name="George Jenkins" userId="1230f834-b2ff-4bc9-839c-f1f07ddb1bc0" providerId="ADAL" clId="{A707E757-3469-4F6F-82DC-F02FB291EEA7}" dt="2024-10-14T11:32:38.930" v="14"/>
        <pc:sldMkLst>
          <pc:docMk/>
          <pc:sldMk cId="4060014304" sldId="2147471074"/>
        </pc:sldMkLst>
      </pc:sldChg>
      <pc:sldChg chg="modSp add ord">
        <pc:chgData name="George Jenkins" userId="1230f834-b2ff-4bc9-839c-f1f07ddb1bc0" providerId="ADAL" clId="{A707E757-3469-4F6F-82DC-F02FB291EEA7}" dt="2024-10-16T07:21:04.713" v="1152" actId="20577"/>
        <pc:sldMkLst>
          <pc:docMk/>
          <pc:sldMk cId="4286199150" sldId="2147471081"/>
        </pc:sldMkLst>
        <pc:spChg chg="mod">
          <ac:chgData name="George Jenkins" userId="1230f834-b2ff-4bc9-839c-f1f07ddb1bc0" providerId="ADAL" clId="{A707E757-3469-4F6F-82DC-F02FB291EEA7}" dt="2024-10-16T07:21:04.713" v="1152" actId="20577"/>
          <ac:spMkLst>
            <pc:docMk/>
            <pc:sldMk cId="4286199150" sldId="2147471081"/>
            <ac:spMk id="3" creationId="{3B767B9C-3681-9A56-96C0-417A3FCCDF0D}"/>
          </ac:spMkLst>
        </pc:spChg>
      </pc:sldChg>
      <pc:sldChg chg="add del ord">
        <pc:chgData name="George Jenkins" userId="1230f834-b2ff-4bc9-839c-f1f07ddb1bc0" providerId="ADAL" clId="{A707E757-3469-4F6F-82DC-F02FB291EEA7}" dt="2024-10-16T07:21:22.516" v="1153" actId="47"/>
        <pc:sldMkLst>
          <pc:docMk/>
          <pc:sldMk cId="1849735134" sldId="2147471082"/>
        </pc:sldMkLst>
      </pc:sldChg>
      <pc:sldChg chg="delSp modSp add mod ord">
        <pc:chgData name="George Jenkins" userId="1230f834-b2ff-4bc9-839c-f1f07ddb1bc0" providerId="ADAL" clId="{A707E757-3469-4F6F-82DC-F02FB291EEA7}" dt="2024-10-15T07:53:04.452" v="1112"/>
        <pc:sldMkLst>
          <pc:docMk/>
          <pc:sldMk cId="1219219334" sldId="2147471083"/>
        </pc:sldMkLst>
        <pc:spChg chg="mod">
          <ac:chgData name="George Jenkins" userId="1230f834-b2ff-4bc9-839c-f1f07ddb1bc0" providerId="ADAL" clId="{A707E757-3469-4F6F-82DC-F02FB291EEA7}" dt="2024-10-15T07:52:53.311" v="1110" actId="1076"/>
          <ac:spMkLst>
            <pc:docMk/>
            <pc:sldMk cId="1219219334" sldId="2147471083"/>
            <ac:spMk id="2" creationId="{2AB7EE91-BC61-B16F-4A6B-BC42A1917EF3}"/>
          </ac:spMkLst>
        </pc:spChg>
        <pc:graphicFrameChg chg="del">
          <ac:chgData name="George Jenkins" userId="1230f834-b2ff-4bc9-839c-f1f07ddb1bc0" providerId="ADAL" clId="{A707E757-3469-4F6F-82DC-F02FB291EEA7}" dt="2024-10-14T11:33:31.368" v="18" actId="478"/>
          <ac:graphicFrameMkLst>
            <pc:docMk/>
            <pc:sldMk cId="1219219334" sldId="2147471083"/>
            <ac:graphicFrameMk id="3" creationId="{D9D982CA-643C-03A2-A532-64EEC82BD235}"/>
          </ac:graphicFrameMkLst>
        </pc:graphicFrameChg>
      </pc:sldChg>
      <pc:sldChg chg="addSp delSp modSp add mod ord">
        <pc:chgData name="George Jenkins" userId="1230f834-b2ff-4bc9-839c-f1f07ddb1bc0" providerId="ADAL" clId="{A707E757-3469-4F6F-82DC-F02FB291EEA7}" dt="2024-10-16T07:23:18.071" v="1189" actId="20577"/>
        <pc:sldMkLst>
          <pc:docMk/>
          <pc:sldMk cId="2064887864" sldId="2147471084"/>
        </pc:sldMkLst>
        <pc:spChg chg="mod">
          <ac:chgData name="George Jenkins" userId="1230f834-b2ff-4bc9-839c-f1f07ddb1bc0" providerId="ADAL" clId="{A707E757-3469-4F6F-82DC-F02FB291EEA7}" dt="2024-10-16T07:21:36.936" v="1175" actId="20577"/>
          <ac:spMkLst>
            <pc:docMk/>
            <pc:sldMk cId="2064887864" sldId="2147471084"/>
            <ac:spMk id="2" creationId="{2AB7EE91-BC61-B16F-4A6B-BC42A1917EF3}"/>
          </ac:spMkLst>
        </pc:spChg>
        <pc:spChg chg="add mod">
          <ac:chgData name="George Jenkins" userId="1230f834-b2ff-4bc9-839c-f1f07ddb1bc0" providerId="ADAL" clId="{A707E757-3469-4F6F-82DC-F02FB291EEA7}" dt="2024-10-16T07:23:18.071" v="1189" actId="20577"/>
          <ac:spMkLst>
            <pc:docMk/>
            <pc:sldMk cId="2064887864" sldId="2147471084"/>
            <ac:spMk id="4" creationId="{10CE6B3F-7730-5512-F386-B1C305D3D9B7}"/>
          </ac:spMkLst>
        </pc:spChg>
        <pc:graphicFrameChg chg="del">
          <ac:chgData name="George Jenkins" userId="1230f834-b2ff-4bc9-839c-f1f07ddb1bc0" providerId="ADAL" clId="{A707E757-3469-4F6F-82DC-F02FB291EEA7}" dt="2024-10-14T11:34:34.665" v="113" actId="478"/>
          <ac:graphicFrameMkLst>
            <pc:docMk/>
            <pc:sldMk cId="2064887864" sldId="2147471084"/>
            <ac:graphicFrameMk id="3" creationId="{D9D982CA-643C-03A2-A532-64EEC82BD235}"/>
          </ac:graphicFrameMkLst>
        </pc:graphicFrameChg>
      </pc:sldChg>
      <pc:sldChg chg="addSp delSp modSp add mod ord modAnim">
        <pc:chgData name="George Jenkins" userId="1230f834-b2ff-4bc9-839c-f1f07ddb1bc0" providerId="ADAL" clId="{A707E757-3469-4F6F-82DC-F02FB291EEA7}" dt="2024-10-16T08:12:01.567" v="1321"/>
        <pc:sldMkLst>
          <pc:docMk/>
          <pc:sldMk cId="3191271145" sldId="2147471085"/>
        </pc:sldMkLst>
        <pc:spChg chg="del">
          <ac:chgData name="George Jenkins" userId="1230f834-b2ff-4bc9-839c-f1f07ddb1bc0" providerId="ADAL" clId="{A707E757-3469-4F6F-82DC-F02FB291EEA7}" dt="2024-10-16T07:21:48.504" v="1176" actId="478"/>
          <ac:spMkLst>
            <pc:docMk/>
            <pc:sldMk cId="3191271145" sldId="2147471085"/>
            <ac:spMk id="2" creationId="{2AB7EE91-BC61-B16F-4A6B-BC42A1917EF3}"/>
          </ac:spMkLst>
        </pc:spChg>
        <pc:spChg chg="mod">
          <ac:chgData name="George Jenkins" userId="1230f834-b2ff-4bc9-839c-f1f07ddb1bc0" providerId="ADAL" clId="{A707E757-3469-4F6F-82DC-F02FB291EEA7}" dt="2024-10-16T07:23:47.082" v="1200" actId="20577"/>
          <ac:spMkLst>
            <pc:docMk/>
            <pc:sldMk cId="3191271145" sldId="2147471085"/>
            <ac:spMk id="4" creationId="{10CE6B3F-7730-5512-F386-B1C305D3D9B7}"/>
          </ac:spMkLst>
        </pc:spChg>
        <pc:spChg chg="add mod">
          <ac:chgData name="George Jenkins" userId="1230f834-b2ff-4bc9-839c-f1f07ddb1bc0" providerId="ADAL" clId="{A707E757-3469-4F6F-82DC-F02FB291EEA7}" dt="2024-10-16T07:21:49.225" v="1177"/>
          <ac:spMkLst>
            <pc:docMk/>
            <pc:sldMk cId="3191271145" sldId="2147471085"/>
            <ac:spMk id="12" creationId="{BE29AFDD-8C91-68E5-2131-FBCBDD929544}"/>
          </ac:spMkLst>
        </pc:spChg>
        <pc:graphicFrameChg chg="add del mod">
          <ac:chgData name="George Jenkins" userId="1230f834-b2ff-4bc9-839c-f1f07ddb1bc0" providerId="ADAL" clId="{A707E757-3469-4F6F-82DC-F02FB291EEA7}" dt="2024-10-14T11:45:13.810" v="718" actId="478"/>
          <ac:graphicFrameMkLst>
            <pc:docMk/>
            <pc:sldMk cId="3191271145" sldId="2147471085"/>
            <ac:graphicFrameMk id="8" creationId="{BBDA59D1-2F3A-3435-AA6B-AC2AB8A3A42F}"/>
          </ac:graphicFrameMkLst>
        </pc:graphicFrameChg>
        <pc:graphicFrameChg chg="add del mod">
          <ac:chgData name="George Jenkins" userId="1230f834-b2ff-4bc9-839c-f1f07ddb1bc0" providerId="ADAL" clId="{A707E757-3469-4F6F-82DC-F02FB291EEA7}" dt="2024-10-14T12:16:41.001" v="811" actId="478"/>
          <ac:graphicFrameMkLst>
            <pc:docMk/>
            <pc:sldMk cId="3191271145" sldId="2147471085"/>
            <ac:graphicFrameMk id="11" creationId="{FBC092F8-2263-05D3-5DCC-228261D75F98}"/>
          </ac:graphicFrameMkLst>
        </pc:graphicFrameChg>
      </pc:sldChg>
      <pc:sldChg chg="addSp delSp modSp add mod ord">
        <pc:chgData name="George Jenkins" userId="1230f834-b2ff-4bc9-839c-f1f07ddb1bc0" providerId="ADAL" clId="{A707E757-3469-4F6F-82DC-F02FB291EEA7}" dt="2024-10-16T07:21:52.175" v="1179"/>
        <pc:sldMkLst>
          <pc:docMk/>
          <pc:sldMk cId="1176521693" sldId="2147471086"/>
        </pc:sldMkLst>
        <pc:spChg chg="del">
          <ac:chgData name="George Jenkins" userId="1230f834-b2ff-4bc9-839c-f1f07ddb1bc0" providerId="ADAL" clId="{A707E757-3469-4F6F-82DC-F02FB291EEA7}" dt="2024-10-16T07:21:51.401" v="1178" actId="478"/>
          <ac:spMkLst>
            <pc:docMk/>
            <pc:sldMk cId="1176521693" sldId="2147471086"/>
            <ac:spMk id="2" creationId="{2AB7EE91-BC61-B16F-4A6B-BC42A1917EF3}"/>
          </ac:spMkLst>
        </pc:spChg>
        <pc:spChg chg="add mod">
          <ac:chgData name="George Jenkins" userId="1230f834-b2ff-4bc9-839c-f1f07ddb1bc0" providerId="ADAL" clId="{A707E757-3469-4F6F-82DC-F02FB291EEA7}" dt="2024-10-14T12:23:41.455" v="866" actId="1076"/>
          <ac:spMkLst>
            <pc:docMk/>
            <pc:sldMk cId="1176521693" sldId="2147471086"/>
            <ac:spMk id="3" creationId="{3620941D-0A9B-4DD4-8E6B-77EE797092F9}"/>
          </ac:spMkLst>
        </pc:spChg>
        <pc:spChg chg="del">
          <ac:chgData name="George Jenkins" userId="1230f834-b2ff-4bc9-839c-f1f07ddb1bc0" providerId="ADAL" clId="{A707E757-3469-4F6F-82DC-F02FB291EEA7}" dt="2024-10-14T12:16:07.253" v="791" actId="478"/>
          <ac:spMkLst>
            <pc:docMk/>
            <pc:sldMk cId="1176521693" sldId="2147471086"/>
            <ac:spMk id="4" creationId="{10CE6B3F-7730-5512-F386-B1C305D3D9B7}"/>
          </ac:spMkLst>
        </pc:spChg>
        <pc:spChg chg="add del mod">
          <ac:chgData name="George Jenkins" userId="1230f834-b2ff-4bc9-839c-f1f07ddb1bc0" providerId="ADAL" clId="{A707E757-3469-4F6F-82DC-F02FB291EEA7}" dt="2024-10-14T12:25:04.843" v="881" actId="21"/>
          <ac:spMkLst>
            <pc:docMk/>
            <pc:sldMk cId="1176521693" sldId="2147471086"/>
            <ac:spMk id="9" creationId="{93E5CE43-E5EF-9660-E866-10E46F578D50}"/>
          </ac:spMkLst>
        </pc:spChg>
        <pc:spChg chg="add mod">
          <ac:chgData name="George Jenkins" userId="1230f834-b2ff-4bc9-839c-f1f07ddb1bc0" providerId="ADAL" clId="{A707E757-3469-4F6F-82DC-F02FB291EEA7}" dt="2024-10-14T14:06:57.693" v="1075" actId="207"/>
          <ac:spMkLst>
            <pc:docMk/>
            <pc:sldMk cId="1176521693" sldId="2147471086"/>
            <ac:spMk id="13" creationId="{BCE66638-6C48-36D1-652D-14965ED12ED7}"/>
          </ac:spMkLst>
        </pc:spChg>
        <pc:spChg chg="add mod">
          <ac:chgData name="George Jenkins" userId="1230f834-b2ff-4bc9-839c-f1f07ddb1bc0" providerId="ADAL" clId="{A707E757-3469-4F6F-82DC-F02FB291EEA7}" dt="2024-10-14T14:07:05.634" v="1076" actId="207"/>
          <ac:spMkLst>
            <pc:docMk/>
            <pc:sldMk cId="1176521693" sldId="2147471086"/>
            <ac:spMk id="15" creationId="{04504E52-B95E-EF3F-534C-0250481E7D8E}"/>
          </ac:spMkLst>
        </pc:spChg>
        <pc:spChg chg="add mod">
          <ac:chgData name="George Jenkins" userId="1230f834-b2ff-4bc9-839c-f1f07ddb1bc0" providerId="ADAL" clId="{A707E757-3469-4F6F-82DC-F02FB291EEA7}" dt="2024-10-14T14:06:33.604" v="1072" actId="207"/>
          <ac:spMkLst>
            <pc:docMk/>
            <pc:sldMk cId="1176521693" sldId="2147471086"/>
            <ac:spMk id="17" creationId="{FCB531C2-AF3B-D6D8-960D-0B0B81EBC044}"/>
          </ac:spMkLst>
        </pc:spChg>
        <pc:spChg chg="add mod">
          <ac:chgData name="George Jenkins" userId="1230f834-b2ff-4bc9-839c-f1f07ddb1bc0" providerId="ADAL" clId="{A707E757-3469-4F6F-82DC-F02FB291EEA7}" dt="2024-10-14T14:06:41.107" v="1073" actId="207"/>
          <ac:spMkLst>
            <pc:docMk/>
            <pc:sldMk cId="1176521693" sldId="2147471086"/>
            <ac:spMk id="19" creationId="{07735955-5573-14AE-4C06-40F231001DEE}"/>
          </ac:spMkLst>
        </pc:spChg>
        <pc:spChg chg="add mod">
          <ac:chgData name="George Jenkins" userId="1230f834-b2ff-4bc9-839c-f1f07ddb1bc0" providerId="ADAL" clId="{A707E757-3469-4F6F-82DC-F02FB291EEA7}" dt="2024-10-14T14:06:48.156" v="1074" actId="207"/>
          <ac:spMkLst>
            <pc:docMk/>
            <pc:sldMk cId="1176521693" sldId="2147471086"/>
            <ac:spMk id="21" creationId="{8573B708-0CF5-14BA-2943-835FE580FCA5}"/>
          </ac:spMkLst>
        </pc:spChg>
        <pc:spChg chg="add mod">
          <ac:chgData name="George Jenkins" userId="1230f834-b2ff-4bc9-839c-f1f07ddb1bc0" providerId="ADAL" clId="{A707E757-3469-4F6F-82DC-F02FB291EEA7}" dt="2024-10-16T07:21:52.175" v="1179"/>
          <ac:spMkLst>
            <pc:docMk/>
            <pc:sldMk cId="1176521693" sldId="2147471086"/>
            <ac:spMk id="22" creationId="{3F244533-D966-0A57-F77C-99D33B9EB419}"/>
          </ac:spMkLst>
        </pc:spChg>
        <pc:grpChg chg="add mod">
          <ac:chgData name="George Jenkins" userId="1230f834-b2ff-4bc9-839c-f1f07ddb1bc0" providerId="ADAL" clId="{A707E757-3469-4F6F-82DC-F02FB291EEA7}" dt="2024-10-14T12:45:51.751" v="1064" actId="1076"/>
          <ac:grpSpMkLst>
            <pc:docMk/>
            <pc:sldMk cId="1176521693" sldId="2147471086"/>
            <ac:grpSpMk id="7" creationId="{8F3798B0-AB8E-0A6F-7986-B25BA8FABF59}"/>
          </ac:grpSpMkLst>
        </pc:grpChg>
        <pc:graphicFrameChg chg="add del mod modGraphic">
          <ac:chgData name="George Jenkins" userId="1230f834-b2ff-4bc9-839c-f1f07ddb1bc0" providerId="ADAL" clId="{A707E757-3469-4F6F-82DC-F02FB291EEA7}" dt="2024-10-14T12:25:00.685" v="880" actId="478"/>
          <ac:graphicFrameMkLst>
            <pc:docMk/>
            <pc:sldMk cId="1176521693" sldId="2147471086"/>
            <ac:graphicFrameMk id="10" creationId="{1CC6D12C-6941-DD32-78DF-75E54F09CD7E}"/>
          </ac:graphicFrameMkLst>
        </pc:graphicFrameChg>
        <pc:graphicFrameChg chg="mod">
          <ac:chgData name="George Jenkins" userId="1230f834-b2ff-4bc9-839c-f1f07ddb1bc0" providerId="ADAL" clId="{A707E757-3469-4F6F-82DC-F02FB291EEA7}" dt="2024-10-14T12:22:15.331" v="864" actId="14100"/>
          <ac:graphicFrameMkLst>
            <pc:docMk/>
            <pc:sldMk cId="1176521693" sldId="2147471086"/>
            <ac:graphicFrameMk id="11" creationId="{FBC092F8-2263-05D3-5DCC-228261D75F98}"/>
          </ac:graphicFrameMkLst>
        </pc:graphicFrameChg>
      </pc:sldChg>
      <pc:sldChg chg="addSp delSp modSp new del mod ord modShow">
        <pc:chgData name="George Jenkins" userId="1230f834-b2ff-4bc9-839c-f1f07ddb1bc0" providerId="ADAL" clId="{A707E757-3469-4F6F-82DC-F02FB291EEA7}" dt="2024-10-16T08:13:40.230" v="1324" actId="47"/>
        <pc:sldMkLst>
          <pc:docMk/>
          <pc:sldMk cId="1778504364" sldId="2147471087"/>
        </pc:sldMkLst>
        <pc:spChg chg="del">
          <ac:chgData name="George Jenkins" userId="1230f834-b2ff-4bc9-839c-f1f07ddb1bc0" providerId="ADAL" clId="{A707E757-3469-4F6F-82DC-F02FB291EEA7}" dt="2024-10-14T12:33:37.104" v="896" actId="478"/>
          <ac:spMkLst>
            <pc:docMk/>
            <pc:sldMk cId="1778504364" sldId="2147471087"/>
            <ac:spMk id="2" creationId="{FD2495B4-ED2C-092B-2D83-E0F5A5AD5E5D}"/>
          </ac:spMkLst>
        </pc:spChg>
        <pc:spChg chg="del">
          <ac:chgData name="George Jenkins" userId="1230f834-b2ff-4bc9-839c-f1f07ddb1bc0" providerId="ADAL" clId="{A707E757-3469-4F6F-82DC-F02FB291EEA7}" dt="2024-10-14T12:33:38.064" v="897" actId="478"/>
          <ac:spMkLst>
            <pc:docMk/>
            <pc:sldMk cId="1778504364" sldId="2147471087"/>
            <ac:spMk id="3" creationId="{2EDB5514-DC04-B32C-C03A-AFCB1618D483}"/>
          </ac:spMkLst>
        </pc:spChg>
        <pc:spChg chg="add mod">
          <ac:chgData name="George Jenkins" userId="1230f834-b2ff-4bc9-839c-f1f07ddb1bc0" providerId="ADAL" clId="{A707E757-3469-4F6F-82DC-F02FB291EEA7}" dt="2024-10-14T12:33:39.164" v="898"/>
          <ac:spMkLst>
            <pc:docMk/>
            <pc:sldMk cId="1778504364" sldId="2147471087"/>
            <ac:spMk id="5" creationId="{0BD9828B-C430-4B5A-5429-5206CA041520}"/>
          </ac:spMkLst>
        </pc:spChg>
        <pc:graphicFrameChg chg="add mod modGraphic">
          <ac:chgData name="George Jenkins" userId="1230f834-b2ff-4bc9-839c-f1f07ddb1bc0" providerId="ADAL" clId="{A707E757-3469-4F6F-82DC-F02FB291EEA7}" dt="2024-10-14T12:39:19.676" v="1004"/>
          <ac:graphicFrameMkLst>
            <pc:docMk/>
            <pc:sldMk cId="1778504364" sldId="2147471087"/>
            <ac:graphicFrameMk id="4" creationId="{33E4E48C-55FD-109E-9B8C-3A6B97AB05D3}"/>
          </ac:graphicFrameMkLst>
        </pc:graphicFrameChg>
        <pc:graphicFrameChg chg="add del mod modGraphic">
          <ac:chgData name="George Jenkins" userId="1230f834-b2ff-4bc9-839c-f1f07ddb1bc0" providerId="ADAL" clId="{A707E757-3469-4F6F-82DC-F02FB291EEA7}" dt="2024-10-14T12:37:34.519" v="977" actId="21"/>
          <ac:graphicFrameMkLst>
            <pc:docMk/>
            <pc:sldMk cId="1778504364" sldId="2147471087"/>
            <ac:graphicFrameMk id="6" creationId="{858F1221-6213-B486-AE4B-C40D7AB8D4E6}"/>
          </ac:graphicFrameMkLst>
        </pc:graphicFrameChg>
      </pc:sldChg>
      <pc:sldChg chg="modSp add mod">
        <pc:chgData name="George Jenkins" userId="1230f834-b2ff-4bc9-839c-f1f07ddb1bc0" providerId="ADAL" clId="{A707E757-3469-4F6F-82DC-F02FB291EEA7}" dt="2024-10-16T08:15:20.442" v="1342" actId="1076"/>
        <pc:sldMkLst>
          <pc:docMk/>
          <pc:sldMk cId="3776269071" sldId="2147471087"/>
        </pc:sldMkLst>
        <pc:spChg chg="mod">
          <ac:chgData name="George Jenkins" userId="1230f834-b2ff-4bc9-839c-f1f07ddb1bc0" providerId="ADAL" clId="{A707E757-3469-4F6F-82DC-F02FB291EEA7}" dt="2024-10-16T08:15:20.442" v="1342" actId="1076"/>
          <ac:spMkLst>
            <pc:docMk/>
            <pc:sldMk cId="3776269071" sldId="2147471087"/>
            <ac:spMk id="2" creationId="{1C38A725-807E-EA66-BF3D-0CC9BA3B775A}"/>
          </ac:spMkLst>
        </pc:spChg>
      </pc:sldChg>
      <pc:sldChg chg="addSp delSp modSp add del mod ord modShow">
        <pc:chgData name="George Jenkins" userId="1230f834-b2ff-4bc9-839c-f1f07ddb1bc0" providerId="ADAL" clId="{A707E757-3469-4F6F-82DC-F02FB291EEA7}" dt="2024-10-16T08:13:40.622" v="1325" actId="47"/>
        <pc:sldMkLst>
          <pc:docMk/>
          <pc:sldMk cId="1360189560" sldId="2147471088"/>
        </pc:sldMkLst>
        <pc:graphicFrameChg chg="add del mod">
          <ac:chgData name="George Jenkins" userId="1230f834-b2ff-4bc9-839c-f1f07ddb1bc0" providerId="ADAL" clId="{A707E757-3469-4F6F-82DC-F02FB291EEA7}" dt="2024-10-14T12:37:24.825" v="973" actId="21"/>
          <ac:graphicFrameMkLst>
            <pc:docMk/>
            <pc:sldMk cId="1360189560" sldId="2147471088"/>
            <ac:graphicFrameMk id="2" creationId="{858F1221-6213-B486-AE4B-C40D7AB8D4E6}"/>
          </ac:graphicFrameMkLst>
        </pc:graphicFrameChg>
        <pc:graphicFrameChg chg="del">
          <ac:chgData name="George Jenkins" userId="1230f834-b2ff-4bc9-839c-f1f07ddb1bc0" providerId="ADAL" clId="{A707E757-3469-4F6F-82DC-F02FB291EEA7}" dt="2024-10-14T12:37:18.080" v="970" actId="478"/>
          <ac:graphicFrameMkLst>
            <pc:docMk/>
            <pc:sldMk cId="1360189560" sldId="2147471088"/>
            <ac:graphicFrameMk id="4" creationId="{33E4E48C-55FD-109E-9B8C-3A6B97AB05D3}"/>
          </ac:graphicFrameMkLst>
        </pc:graphicFrameChg>
        <pc:graphicFrameChg chg="add mod modGraphic">
          <ac:chgData name="George Jenkins" userId="1230f834-b2ff-4bc9-839c-f1f07ddb1bc0" providerId="ADAL" clId="{A707E757-3469-4F6F-82DC-F02FB291EEA7}" dt="2024-10-14T12:38:58.948" v="1003" actId="12789"/>
          <ac:graphicFrameMkLst>
            <pc:docMk/>
            <pc:sldMk cId="1360189560" sldId="2147471088"/>
            <ac:graphicFrameMk id="6" creationId="{858F1221-6213-B486-AE4B-C40D7AB8D4E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7410-31E2-0EEC-70B8-5E1F58AFE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7F373-19E9-72EC-4360-251403E6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24AB-046A-6614-F3E7-9B0754B2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82C5-4F19-C3EF-61C3-4FF9A801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A046-3043-2CCB-94EA-63606CA8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3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46BC-556F-992E-1B86-C85AC0A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FCD92-1723-4EA3-D7B8-0516A0329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A2C5-B0F1-9CA0-9F85-6426B29F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9CC8-765A-C402-B312-633E3191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5633-4732-C90E-E4F7-823FFBC5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5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2861F-AE49-E128-01F6-FCB870428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11D39-9D11-782A-AA40-C461B2C3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09FF-B960-3AE9-4E1E-09C49E7C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5BB4-1FE9-B06C-C2E4-2CEB660A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F491-193E-8875-6050-0FE17AB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5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526000"/>
            <a:ext cx="5482800" cy="31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697600"/>
            <a:ext cx="54828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139457" y="-1126843"/>
            <a:ext cx="4375224" cy="2843741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9899992" flipH="1">
            <a:off x="-2020261" y="5495142"/>
            <a:ext cx="5271440" cy="256236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600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396233" y="3429300"/>
            <a:ext cx="584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396233" y="1762633"/>
            <a:ext cx="16476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646167" y="1435400"/>
            <a:ext cx="3987200" cy="398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-4592116" flipH="1">
            <a:off x="8253" y="150934"/>
            <a:ext cx="857169" cy="69310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416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082633" y="1377200"/>
            <a:ext cx="3739200" cy="13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1"/>
          </p:nvPr>
        </p:nvSpPr>
        <p:spPr>
          <a:xfrm>
            <a:off x="1082633" y="2719600"/>
            <a:ext cx="57264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>
            <a:spLocks noGrp="1"/>
          </p:cNvSpPr>
          <p:nvPr>
            <p:ph type="pic" idx="2"/>
          </p:nvPr>
        </p:nvSpPr>
        <p:spPr>
          <a:xfrm>
            <a:off x="7558633" y="1435400"/>
            <a:ext cx="3987200" cy="398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40" name="Google Shape;140;p7"/>
          <p:cNvSpPr/>
          <p:nvPr/>
        </p:nvSpPr>
        <p:spPr>
          <a:xfrm rot="-2381697">
            <a:off x="-1686827" y="-882126"/>
            <a:ext cx="4128269" cy="267865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7"/>
          <p:cNvSpPr/>
          <p:nvPr/>
        </p:nvSpPr>
        <p:spPr>
          <a:xfrm rot="-7296874">
            <a:off x="-980053" y="5642099"/>
            <a:ext cx="2714737" cy="201181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7"/>
          <p:cNvGrpSpPr/>
          <p:nvPr/>
        </p:nvGrpSpPr>
        <p:grpSpPr>
          <a:xfrm>
            <a:off x="86755" y="5830726"/>
            <a:ext cx="1170877" cy="872709"/>
            <a:chOff x="1114425" y="4361211"/>
            <a:chExt cx="573023" cy="427101"/>
          </a:xfrm>
        </p:grpSpPr>
        <p:grpSp>
          <p:nvGrpSpPr>
            <p:cNvPr id="143" name="Google Shape;143;p7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144" name="Google Shape;144;p7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7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8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8"/>
          <p:cNvSpPr/>
          <p:nvPr/>
        </p:nvSpPr>
        <p:spPr>
          <a:xfrm rot="-4592116" flipH="1">
            <a:off x="8253" y="150934"/>
            <a:ext cx="857169" cy="69310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464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/>
          <p:nvPr/>
        </p:nvSpPr>
        <p:spPr>
          <a:xfrm rot="3263452">
            <a:off x="-218607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 rot="-460623">
            <a:off x="-2391017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 rot="4592047">
            <a:off x="10396342" y="790938"/>
            <a:ext cx="1966877" cy="159041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646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49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69817"/>
            <a:ext cx="8768000" cy="2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950967" y="4225384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4" name="Google Shape;164;p11"/>
          <p:cNvSpPr/>
          <p:nvPr/>
        </p:nvSpPr>
        <p:spPr>
          <a:xfrm rot="-1900174" flipH="1">
            <a:off x="-666745" y="-581420"/>
            <a:ext cx="2306144" cy="18647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1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1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1"/>
          <p:cNvSpPr/>
          <p:nvPr/>
        </p:nvSpPr>
        <p:spPr>
          <a:xfrm rot="531593" flipH="1">
            <a:off x="-1630384" y="5105842"/>
            <a:ext cx="3870616" cy="312976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1"/>
          <p:cNvGrpSpPr/>
          <p:nvPr/>
        </p:nvGrpSpPr>
        <p:grpSpPr>
          <a:xfrm>
            <a:off x="9922005" y="386470"/>
            <a:ext cx="1822551" cy="1842799"/>
            <a:chOff x="6568493" y="8"/>
            <a:chExt cx="1820608" cy="1840590"/>
          </a:xfrm>
        </p:grpSpPr>
        <p:sp>
          <p:nvSpPr>
            <p:cNvPr id="169" name="Google Shape;169;p11"/>
            <p:cNvSpPr/>
            <p:nvPr/>
          </p:nvSpPr>
          <p:spPr>
            <a:xfrm>
              <a:off x="6737915" y="169351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20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20" y="1983677"/>
                  </a:lnTo>
                  <a:cubicBezTo>
                    <a:pt x="1918906" y="1983677"/>
                    <a:pt x="1959864" y="1942814"/>
                    <a:pt x="1959864" y="1892427"/>
                  </a:cubicBezTo>
                  <a:lnTo>
                    <a:pt x="1959864" y="91345"/>
                  </a:lnTo>
                  <a:cubicBezTo>
                    <a:pt x="1959864" y="40958"/>
                    <a:pt x="1918906" y="0"/>
                    <a:pt x="186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3203" y="8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19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19" y="1983677"/>
                  </a:lnTo>
                  <a:cubicBezTo>
                    <a:pt x="1918907" y="1983677"/>
                    <a:pt x="1959865" y="1942814"/>
                    <a:pt x="1959865" y="1892427"/>
                  </a:cubicBezTo>
                  <a:lnTo>
                    <a:pt x="1959865" y="91345"/>
                  </a:lnTo>
                  <a:cubicBezTo>
                    <a:pt x="1959865" y="40958"/>
                    <a:pt x="1918907" y="0"/>
                    <a:pt x="1868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6568493" y="84720"/>
              <a:ext cx="1649109" cy="1669065"/>
              <a:chOff x="8921020" y="472154"/>
              <a:chExt cx="1959958" cy="1983676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8921114" y="472154"/>
                <a:ext cx="1959864" cy="1983676"/>
              </a:xfrm>
              <a:custGeom>
                <a:avLst/>
                <a:gdLst/>
                <a:ahLst/>
                <a:cxnLst/>
                <a:rect l="l" t="t" r="r" b="b"/>
                <a:pathLst>
                  <a:path w="1959864" h="1983676" extrusionOk="0">
                    <a:moveTo>
                      <a:pt x="1959864" y="91345"/>
                    </a:moveTo>
                    <a:lnTo>
                      <a:pt x="1959864" y="1892427"/>
                    </a:lnTo>
                    <a:cubicBezTo>
                      <a:pt x="1959864" y="1942814"/>
                      <a:pt x="1918907" y="1983677"/>
                      <a:pt x="1868520" y="1983677"/>
                    </a:cubicBezTo>
                    <a:lnTo>
                      <a:pt x="91345" y="1983677"/>
                    </a:lnTo>
                    <a:cubicBezTo>
                      <a:pt x="40958" y="1983677"/>
                      <a:pt x="0" y="1942814"/>
                      <a:pt x="0" y="1892427"/>
                    </a:cubicBezTo>
                    <a:lnTo>
                      <a:pt x="0" y="91345"/>
                    </a:lnTo>
                    <a:cubicBezTo>
                      <a:pt x="0" y="40958"/>
                      <a:pt x="40958" y="0"/>
                      <a:pt x="91345" y="0"/>
                    </a:cubicBezTo>
                    <a:lnTo>
                      <a:pt x="1868520" y="0"/>
                    </a:lnTo>
                    <a:cubicBezTo>
                      <a:pt x="1918907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8921020" y="472154"/>
                <a:ext cx="1959958" cy="172307"/>
              </a:xfrm>
              <a:custGeom>
                <a:avLst/>
                <a:gdLst/>
                <a:ahLst/>
                <a:cxnLst/>
                <a:rect l="l" t="t" r="r" b="b"/>
                <a:pathLst>
                  <a:path w="1959958" h="172307" extrusionOk="0">
                    <a:moveTo>
                      <a:pt x="1959959" y="91345"/>
                    </a:moveTo>
                    <a:lnTo>
                      <a:pt x="1959959" y="172307"/>
                    </a:lnTo>
                    <a:lnTo>
                      <a:pt x="0" y="172307"/>
                    </a:lnTo>
                    <a:lnTo>
                      <a:pt x="0" y="91345"/>
                    </a:lnTo>
                    <a:cubicBezTo>
                      <a:pt x="0" y="40958"/>
                      <a:pt x="40957" y="0"/>
                      <a:pt x="91344" y="0"/>
                    </a:cubicBezTo>
                    <a:lnTo>
                      <a:pt x="1868519" y="0"/>
                    </a:lnTo>
                    <a:cubicBezTo>
                      <a:pt x="1918906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9011888" y="537781"/>
                <a:ext cx="255174" cy="64389"/>
                <a:chOff x="9011888" y="537781"/>
                <a:chExt cx="255174" cy="64389"/>
              </a:xfrm>
            </p:grpSpPr>
            <p:sp>
              <p:nvSpPr>
                <p:cNvPr id="175" name="Google Shape;175;p11"/>
                <p:cNvSpPr/>
                <p:nvPr/>
              </p:nvSpPr>
              <p:spPr>
                <a:xfrm>
                  <a:off x="920267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1"/>
                <p:cNvSpPr/>
                <p:nvPr/>
              </p:nvSpPr>
              <p:spPr>
                <a:xfrm>
                  <a:off x="910723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1"/>
                <p:cNvSpPr/>
                <p:nvPr/>
              </p:nvSpPr>
              <p:spPr>
                <a:xfrm>
                  <a:off x="9011888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" name="Google Shape;178;p11"/>
            <p:cNvGrpSpPr/>
            <p:nvPr/>
          </p:nvGrpSpPr>
          <p:grpSpPr>
            <a:xfrm>
              <a:off x="6795939" y="406335"/>
              <a:ext cx="1194216" cy="1228757"/>
              <a:chOff x="9191339" y="854392"/>
              <a:chExt cx="1419320" cy="1460372"/>
            </a:xfrm>
          </p:grpSpPr>
          <p:grpSp>
            <p:nvGrpSpPr>
              <p:cNvPr id="179" name="Google Shape;179;p11"/>
              <p:cNvGrpSpPr/>
              <p:nvPr/>
            </p:nvGrpSpPr>
            <p:grpSpPr>
              <a:xfrm>
                <a:off x="9191339" y="1884045"/>
                <a:ext cx="604932" cy="420243"/>
                <a:chOff x="9191339" y="1884045"/>
                <a:chExt cx="604932" cy="420243"/>
              </a:xfrm>
            </p:grpSpPr>
            <p:sp>
              <p:nvSpPr>
                <p:cNvPr id="180" name="Google Shape;180;p11"/>
                <p:cNvSpPr/>
                <p:nvPr/>
              </p:nvSpPr>
              <p:spPr>
                <a:xfrm>
                  <a:off x="9191339" y="1884045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1"/>
                <p:cNvSpPr/>
                <p:nvPr/>
              </p:nvSpPr>
              <p:spPr>
                <a:xfrm>
                  <a:off x="9449466" y="1884045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9" y="0"/>
                      </a:lnTo>
                      <a:lnTo>
                        <a:pt x="18249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1"/>
                <p:cNvSpPr/>
                <p:nvPr/>
              </p:nvSpPr>
              <p:spPr>
                <a:xfrm>
                  <a:off x="9651396" y="1884045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6" y="0"/>
                      </a:lnTo>
                      <a:lnTo>
                        <a:pt x="14487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1"/>
                <p:cNvSpPr/>
                <p:nvPr/>
              </p:nvSpPr>
              <p:spPr>
                <a:xfrm>
                  <a:off x="9308306" y="2006536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1"/>
                <p:cNvSpPr/>
                <p:nvPr/>
              </p:nvSpPr>
              <p:spPr>
                <a:xfrm>
                  <a:off x="9191339" y="2006536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1"/>
                <p:cNvSpPr/>
                <p:nvPr/>
              </p:nvSpPr>
              <p:spPr>
                <a:xfrm>
                  <a:off x="9460325" y="2128932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1" y="0"/>
                      </a:lnTo>
                      <a:lnTo>
                        <a:pt x="230791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1"/>
                <p:cNvSpPr/>
                <p:nvPr/>
              </p:nvSpPr>
              <p:spPr>
                <a:xfrm>
                  <a:off x="9713023" y="2128932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8" y="0"/>
                      </a:lnTo>
                      <a:lnTo>
                        <a:pt x="8324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1"/>
                <p:cNvSpPr/>
                <p:nvPr/>
              </p:nvSpPr>
              <p:spPr>
                <a:xfrm>
                  <a:off x="9191339" y="2128932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1"/>
                <p:cNvSpPr/>
                <p:nvPr/>
              </p:nvSpPr>
              <p:spPr>
                <a:xfrm>
                  <a:off x="9365170" y="225132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1"/>
                <p:cNvSpPr/>
                <p:nvPr/>
              </p:nvSpPr>
              <p:spPr>
                <a:xfrm>
                  <a:off x="9191339" y="225132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" name="Google Shape;190;p11"/>
              <p:cNvGrpSpPr/>
              <p:nvPr/>
            </p:nvGrpSpPr>
            <p:grpSpPr>
              <a:xfrm>
                <a:off x="10004774" y="854392"/>
                <a:ext cx="604932" cy="420243"/>
                <a:chOff x="10004774" y="854392"/>
                <a:chExt cx="604932" cy="420243"/>
              </a:xfrm>
            </p:grpSpPr>
            <p:sp>
              <p:nvSpPr>
                <p:cNvPr id="191" name="Google Shape;191;p11"/>
                <p:cNvSpPr/>
                <p:nvPr/>
              </p:nvSpPr>
              <p:spPr>
                <a:xfrm>
                  <a:off x="10004774" y="85439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1"/>
                <p:cNvSpPr/>
                <p:nvPr/>
              </p:nvSpPr>
              <p:spPr>
                <a:xfrm>
                  <a:off x="10262901" y="85439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1"/>
                <p:cNvSpPr/>
                <p:nvPr/>
              </p:nvSpPr>
              <p:spPr>
                <a:xfrm>
                  <a:off x="10464831" y="85439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1"/>
                <p:cNvSpPr/>
                <p:nvPr/>
              </p:nvSpPr>
              <p:spPr>
                <a:xfrm>
                  <a:off x="10121741" y="976788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1"/>
                <p:cNvSpPr/>
                <p:nvPr/>
              </p:nvSpPr>
              <p:spPr>
                <a:xfrm>
                  <a:off x="10004774" y="976788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1"/>
                <p:cNvSpPr/>
                <p:nvPr/>
              </p:nvSpPr>
              <p:spPr>
                <a:xfrm>
                  <a:off x="10273760" y="1099280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1"/>
                <p:cNvSpPr/>
                <p:nvPr/>
              </p:nvSpPr>
              <p:spPr>
                <a:xfrm>
                  <a:off x="10526458" y="1099280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1"/>
                <p:cNvSpPr/>
                <p:nvPr/>
              </p:nvSpPr>
              <p:spPr>
                <a:xfrm>
                  <a:off x="10004774" y="1099280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1"/>
                <p:cNvSpPr/>
                <p:nvPr/>
              </p:nvSpPr>
              <p:spPr>
                <a:xfrm>
                  <a:off x="10178700" y="1221676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1"/>
                <p:cNvSpPr/>
                <p:nvPr/>
              </p:nvSpPr>
              <p:spPr>
                <a:xfrm>
                  <a:off x="10004774" y="1221676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" name="Google Shape;201;p11"/>
              <p:cNvGrpSpPr/>
              <p:nvPr/>
            </p:nvGrpSpPr>
            <p:grpSpPr>
              <a:xfrm>
                <a:off x="10004774" y="1374362"/>
                <a:ext cx="604932" cy="303466"/>
                <a:chOff x="10004774" y="1374362"/>
                <a:chExt cx="604932" cy="303466"/>
              </a:xfrm>
            </p:grpSpPr>
            <p:sp>
              <p:nvSpPr>
                <p:cNvPr id="202" name="Google Shape;202;p11"/>
                <p:cNvSpPr/>
                <p:nvPr/>
              </p:nvSpPr>
              <p:spPr>
                <a:xfrm>
                  <a:off x="10004774" y="137436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1"/>
                <p:cNvSpPr/>
                <p:nvPr/>
              </p:nvSpPr>
              <p:spPr>
                <a:xfrm>
                  <a:off x="10262901" y="137436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1"/>
                <p:cNvSpPr/>
                <p:nvPr/>
              </p:nvSpPr>
              <p:spPr>
                <a:xfrm>
                  <a:off x="10464831" y="137436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1"/>
                <p:cNvSpPr/>
                <p:nvPr/>
              </p:nvSpPr>
              <p:spPr>
                <a:xfrm>
                  <a:off x="10273760" y="1502378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1"/>
                <p:cNvSpPr/>
                <p:nvPr/>
              </p:nvSpPr>
              <p:spPr>
                <a:xfrm>
                  <a:off x="10526458" y="1502378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1"/>
                <p:cNvSpPr/>
                <p:nvPr/>
              </p:nvSpPr>
              <p:spPr>
                <a:xfrm>
                  <a:off x="10004774" y="1502378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1"/>
                <p:cNvSpPr/>
                <p:nvPr/>
              </p:nvSpPr>
              <p:spPr>
                <a:xfrm>
                  <a:off x="10178700" y="162486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1"/>
                <p:cNvSpPr/>
                <p:nvPr/>
              </p:nvSpPr>
              <p:spPr>
                <a:xfrm>
                  <a:off x="10004774" y="162486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" name="Google Shape;210;p11"/>
              <p:cNvSpPr/>
              <p:nvPr/>
            </p:nvSpPr>
            <p:spPr>
              <a:xfrm>
                <a:off x="10004774" y="1875948"/>
                <a:ext cx="605885" cy="438816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438816" extrusionOk="0">
                    <a:moveTo>
                      <a:pt x="572167" y="0"/>
                    </a:moveTo>
                    <a:cubicBezTo>
                      <a:pt x="590789" y="0"/>
                      <a:pt x="605885" y="15096"/>
                      <a:pt x="605885" y="33718"/>
                    </a:cubicBezTo>
                    <a:lnTo>
                      <a:pt x="605885" y="405098"/>
                    </a:lnTo>
                    <a:cubicBezTo>
                      <a:pt x="605885" y="423720"/>
                      <a:pt x="590789" y="438817"/>
                      <a:pt x="572167" y="438817"/>
                    </a:cubicBezTo>
                    <a:lnTo>
                      <a:pt x="33718" y="438817"/>
                    </a:lnTo>
                    <a:cubicBezTo>
                      <a:pt x="15096" y="438817"/>
                      <a:pt x="0" y="423720"/>
                      <a:pt x="0" y="405098"/>
                    </a:cubicBezTo>
                    <a:lnTo>
                      <a:pt x="0" y="33718"/>
                    </a:lnTo>
                    <a:cubicBezTo>
                      <a:pt x="0" y="15096"/>
                      <a:pt x="15096" y="0"/>
                      <a:pt x="337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9191339" y="860202"/>
                <a:ext cx="605885" cy="815149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815149" extrusionOk="0">
                    <a:moveTo>
                      <a:pt x="554260" y="0"/>
                    </a:moveTo>
                    <a:cubicBezTo>
                      <a:pt x="582772" y="0"/>
                      <a:pt x="605885" y="23114"/>
                      <a:pt x="605885" y="51625"/>
                    </a:cubicBezTo>
                    <a:lnTo>
                      <a:pt x="605885" y="763524"/>
                    </a:lnTo>
                    <a:cubicBezTo>
                      <a:pt x="605885" y="792036"/>
                      <a:pt x="582771" y="815150"/>
                      <a:pt x="554260" y="815150"/>
                    </a:cubicBezTo>
                    <a:lnTo>
                      <a:pt x="51625" y="815150"/>
                    </a:lnTo>
                    <a:cubicBezTo>
                      <a:pt x="23113" y="815150"/>
                      <a:pt x="0" y="792036"/>
                      <a:pt x="0" y="763524"/>
                    </a:cubicBezTo>
                    <a:lnTo>
                      <a:pt x="0" y="51625"/>
                    </a:lnTo>
                    <a:cubicBezTo>
                      <a:pt x="0" y="23114"/>
                      <a:pt x="23113" y="0"/>
                      <a:pt x="51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6717319" y="354723"/>
              <a:ext cx="656533" cy="799751"/>
              <a:chOff x="9097899" y="793051"/>
              <a:chExt cx="780287" cy="950500"/>
            </a:xfrm>
          </p:grpSpPr>
          <p:grpSp>
            <p:nvGrpSpPr>
              <p:cNvPr id="213" name="Google Shape;213;p11"/>
              <p:cNvGrpSpPr/>
              <p:nvPr/>
            </p:nvGrpSpPr>
            <p:grpSpPr>
              <a:xfrm>
                <a:off x="9118758" y="814006"/>
                <a:ext cx="747999" cy="918020"/>
                <a:chOff x="9118758" y="814006"/>
                <a:chExt cx="747999" cy="918020"/>
              </a:xfrm>
            </p:grpSpPr>
            <p:sp>
              <p:nvSpPr>
                <p:cNvPr id="214" name="Google Shape;214;p11"/>
                <p:cNvSpPr/>
                <p:nvPr/>
              </p:nvSpPr>
              <p:spPr>
                <a:xfrm>
                  <a:off x="9131522" y="1722501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700278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1"/>
                <p:cNvSpPr/>
                <p:nvPr/>
              </p:nvSpPr>
              <p:spPr>
                <a:xfrm>
                  <a:off x="9118758" y="826579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87068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1"/>
                <p:cNvSpPr/>
                <p:nvPr/>
              </p:nvSpPr>
              <p:spPr>
                <a:xfrm>
                  <a:off x="9144285" y="814006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0" y="0"/>
                      </a:moveTo>
                      <a:lnTo>
                        <a:pt x="700278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1"/>
                <p:cNvSpPr/>
                <p:nvPr/>
              </p:nvSpPr>
              <p:spPr>
                <a:xfrm>
                  <a:off x="9857232" y="839247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0"/>
                      </a:moveTo>
                      <a:lnTo>
                        <a:pt x="0" y="87068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11"/>
              <p:cNvGrpSpPr/>
              <p:nvPr/>
            </p:nvGrpSpPr>
            <p:grpSpPr>
              <a:xfrm>
                <a:off x="9097899" y="793051"/>
                <a:ext cx="780287" cy="950500"/>
                <a:chOff x="9097899" y="793051"/>
                <a:chExt cx="780287" cy="950500"/>
              </a:xfrm>
            </p:grpSpPr>
            <p:grpSp>
              <p:nvGrpSpPr>
                <p:cNvPr id="219" name="Google Shape;219;p11"/>
                <p:cNvGrpSpPr/>
                <p:nvPr/>
              </p:nvGrpSpPr>
              <p:grpSpPr>
                <a:xfrm>
                  <a:off x="9097899" y="793051"/>
                  <a:ext cx="780287" cy="41909"/>
                  <a:chOff x="9097899" y="793051"/>
                  <a:chExt cx="780287" cy="41909"/>
                </a:xfrm>
              </p:grpSpPr>
              <p:sp>
                <p:nvSpPr>
                  <p:cNvPr id="220" name="Google Shape;220;p11"/>
                  <p:cNvSpPr/>
                  <p:nvPr/>
                </p:nvSpPr>
                <p:spPr>
                  <a:xfrm>
                    <a:off x="9097899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11"/>
                  <p:cNvSpPr/>
                  <p:nvPr/>
                </p:nvSpPr>
                <p:spPr>
                  <a:xfrm>
                    <a:off x="9467088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11"/>
                  <p:cNvSpPr/>
                  <p:nvPr/>
                </p:nvSpPr>
                <p:spPr>
                  <a:xfrm>
                    <a:off x="9836277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" name="Google Shape;223;p11"/>
                <p:cNvGrpSpPr/>
                <p:nvPr/>
              </p:nvGrpSpPr>
              <p:grpSpPr>
                <a:xfrm>
                  <a:off x="9097899" y="1247298"/>
                  <a:ext cx="780287" cy="41910"/>
                  <a:chOff x="9097899" y="1247298"/>
                  <a:chExt cx="780287" cy="41910"/>
                </a:xfrm>
              </p:grpSpPr>
              <p:sp>
                <p:nvSpPr>
                  <p:cNvPr id="224" name="Google Shape;224;p11"/>
                  <p:cNvSpPr/>
                  <p:nvPr/>
                </p:nvSpPr>
                <p:spPr>
                  <a:xfrm>
                    <a:off x="9097899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11"/>
                  <p:cNvSpPr/>
                  <p:nvPr/>
                </p:nvSpPr>
                <p:spPr>
                  <a:xfrm>
                    <a:off x="9836277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" name="Google Shape;226;p11"/>
                <p:cNvGrpSpPr/>
                <p:nvPr/>
              </p:nvGrpSpPr>
              <p:grpSpPr>
                <a:xfrm>
                  <a:off x="9097899" y="1701641"/>
                  <a:ext cx="780287" cy="41910"/>
                  <a:chOff x="9097899" y="1701641"/>
                  <a:chExt cx="780287" cy="41910"/>
                </a:xfrm>
              </p:grpSpPr>
              <p:sp>
                <p:nvSpPr>
                  <p:cNvPr id="227" name="Google Shape;227;p11"/>
                  <p:cNvSpPr/>
                  <p:nvPr/>
                </p:nvSpPr>
                <p:spPr>
                  <a:xfrm>
                    <a:off x="9097899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11"/>
                  <p:cNvSpPr/>
                  <p:nvPr/>
                </p:nvSpPr>
                <p:spPr>
                  <a:xfrm>
                    <a:off x="9467088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11"/>
                  <p:cNvSpPr/>
                  <p:nvPr/>
                </p:nvSpPr>
                <p:spPr>
                  <a:xfrm>
                    <a:off x="9836277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30" name="Google Shape;230;p11"/>
            <p:cNvGrpSpPr/>
            <p:nvPr/>
          </p:nvGrpSpPr>
          <p:grpSpPr>
            <a:xfrm>
              <a:off x="7074117" y="956519"/>
              <a:ext cx="215826" cy="125825"/>
              <a:chOff x="9521952" y="1508283"/>
              <a:chExt cx="256508" cy="149542"/>
            </a:xfrm>
          </p:grpSpPr>
          <p:sp>
            <p:nvSpPr>
              <p:cNvPr id="231" name="Google Shape;231;p11"/>
              <p:cNvSpPr/>
              <p:nvPr/>
            </p:nvSpPr>
            <p:spPr>
              <a:xfrm>
                <a:off x="9521952" y="1508283"/>
                <a:ext cx="256508" cy="149542"/>
              </a:xfrm>
              <a:custGeom>
                <a:avLst/>
                <a:gdLst/>
                <a:ahLst/>
                <a:cxnLst/>
                <a:rect l="l" t="t" r="r" b="b"/>
                <a:pathLst>
                  <a:path w="256508" h="149542" extrusionOk="0">
                    <a:moveTo>
                      <a:pt x="218694" y="0"/>
                    </a:moveTo>
                    <a:cubicBezTo>
                      <a:pt x="239578" y="0"/>
                      <a:pt x="256508" y="16930"/>
                      <a:pt x="256508" y="37814"/>
                    </a:cubicBezTo>
                    <a:lnTo>
                      <a:pt x="256508" y="111728"/>
                    </a:lnTo>
                    <a:cubicBezTo>
                      <a:pt x="256508" y="132612"/>
                      <a:pt x="239578" y="149543"/>
                      <a:pt x="218694" y="149543"/>
                    </a:cubicBezTo>
                    <a:lnTo>
                      <a:pt x="37814" y="149543"/>
                    </a:lnTo>
                    <a:cubicBezTo>
                      <a:pt x="16930" y="149543"/>
                      <a:pt x="1" y="132612"/>
                      <a:pt x="1" y="111728"/>
                    </a:cubicBezTo>
                    <a:lnTo>
                      <a:pt x="1" y="37814"/>
                    </a:lnTo>
                    <a:cubicBezTo>
                      <a:pt x="1" y="16930"/>
                      <a:pt x="16930" y="0"/>
                      <a:pt x="37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" name="Google Shape;232;p11"/>
              <p:cNvGrpSpPr/>
              <p:nvPr/>
            </p:nvGrpSpPr>
            <p:grpSpPr>
              <a:xfrm>
                <a:off x="9556578" y="1534618"/>
                <a:ext cx="183763" cy="98921"/>
                <a:chOff x="9556578" y="1534618"/>
                <a:chExt cx="183763" cy="98921"/>
              </a:xfrm>
            </p:grpSpPr>
            <p:grpSp>
              <p:nvGrpSpPr>
                <p:cNvPr id="233" name="Google Shape;233;p11"/>
                <p:cNvGrpSpPr/>
                <p:nvPr/>
              </p:nvGrpSpPr>
              <p:grpSpPr>
                <a:xfrm>
                  <a:off x="9645396" y="1536115"/>
                  <a:ext cx="94945" cy="94946"/>
                  <a:chOff x="9645396" y="1536115"/>
                  <a:chExt cx="94945" cy="94946"/>
                </a:xfrm>
              </p:grpSpPr>
              <p:sp>
                <p:nvSpPr>
                  <p:cNvPr id="234" name="Google Shape;234;p11"/>
                  <p:cNvSpPr/>
                  <p:nvPr/>
                </p:nvSpPr>
                <p:spPr>
                  <a:xfrm>
                    <a:off x="9645396" y="1588389"/>
                    <a:ext cx="42671" cy="42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1" h="42672" extrusionOk="0">
                        <a:moveTo>
                          <a:pt x="16764" y="31147"/>
                        </a:moveTo>
                        <a:lnTo>
                          <a:pt x="42672" y="5144"/>
                        </a:lnTo>
                        <a:lnTo>
                          <a:pt x="37529" y="0"/>
                        </a:lnTo>
                        <a:lnTo>
                          <a:pt x="11525" y="25908"/>
                        </a:lnTo>
                        <a:lnTo>
                          <a:pt x="6382" y="28765"/>
                        </a:lnTo>
                        <a:lnTo>
                          <a:pt x="0" y="38576"/>
                        </a:lnTo>
                        <a:lnTo>
                          <a:pt x="4096" y="42672"/>
                        </a:lnTo>
                        <a:lnTo>
                          <a:pt x="13906" y="36290"/>
                        </a:lnTo>
                        <a:lnTo>
                          <a:pt x="16764" y="31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11"/>
                  <p:cNvSpPr/>
                  <p:nvPr/>
                </p:nvSpPr>
                <p:spPr>
                  <a:xfrm>
                    <a:off x="9674923" y="1536115"/>
                    <a:ext cx="65418" cy="65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18" h="65418" extrusionOk="0">
                        <a:moveTo>
                          <a:pt x="36576" y="54845"/>
                        </a:moveTo>
                        <a:lnTo>
                          <a:pt x="63246" y="28175"/>
                        </a:lnTo>
                        <a:cubicBezTo>
                          <a:pt x="64008" y="27413"/>
                          <a:pt x="64484" y="26461"/>
                          <a:pt x="64770" y="25413"/>
                        </a:cubicBezTo>
                        <a:cubicBezTo>
                          <a:pt x="65627" y="21794"/>
                          <a:pt x="66866" y="13602"/>
                          <a:pt x="59341" y="6077"/>
                        </a:cubicBezTo>
                        <a:cubicBezTo>
                          <a:pt x="51816" y="-1447"/>
                          <a:pt x="43625" y="-209"/>
                          <a:pt x="40005" y="648"/>
                        </a:cubicBezTo>
                        <a:cubicBezTo>
                          <a:pt x="38958" y="934"/>
                          <a:pt x="38005" y="1410"/>
                          <a:pt x="37243" y="2172"/>
                        </a:cubicBezTo>
                        <a:lnTo>
                          <a:pt x="10573" y="28842"/>
                        </a:lnTo>
                        <a:cubicBezTo>
                          <a:pt x="14669" y="32938"/>
                          <a:pt x="14669" y="39701"/>
                          <a:pt x="10573" y="43796"/>
                        </a:cubicBezTo>
                        <a:lnTo>
                          <a:pt x="8287" y="46082"/>
                        </a:lnTo>
                        <a:lnTo>
                          <a:pt x="4286" y="42082"/>
                        </a:lnTo>
                        <a:lnTo>
                          <a:pt x="0" y="46368"/>
                        </a:lnTo>
                        <a:lnTo>
                          <a:pt x="19050" y="65418"/>
                        </a:lnTo>
                        <a:lnTo>
                          <a:pt x="23336" y="61132"/>
                        </a:lnTo>
                        <a:lnTo>
                          <a:pt x="19336" y="57131"/>
                        </a:lnTo>
                        <a:lnTo>
                          <a:pt x="21622" y="54845"/>
                        </a:lnTo>
                        <a:cubicBezTo>
                          <a:pt x="25718" y="50750"/>
                          <a:pt x="32481" y="50750"/>
                          <a:pt x="36576" y="5484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" name="Google Shape;236;p11"/>
                <p:cNvGrpSpPr/>
                <p:nvPr/>
              </p:nvGrpSpPr>
              <p:grpSpPr>
                <a:xfrm>
                  <a:off x="9556578" y="1534618"/>
                  <a:ext cx="98773" cy="98921"/>
                  <a:chOff x="9556578" y="1534618"/>
                  <a:chExt cx="98773" cy="98921"/>
                </a:xfrm>
              </p:grpSpPr>
              <p:sp>
                <p:nvSpPr>
                  <p:cNvPr id="237" name="Google Shape;237;p11"/>
                  <p:cNvSpPr/>
                  <p:nvPr/>
                </p:nvSpPr>
                <p:spPr>
                  <a:xfrm>
                    <a:off x="9556578" y="1534618"/>
                    <a:ext cx="98773" cy="98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73" h="98921" extrusionOk="0">
                        <a:moveTo>
                          <a:pt x="40717" y="72440"/>
                        </a:moveTo>
                        <a:lnTo>
                          <a:pt x="72244" y="40912"/>
                        </a:lnTo>
                        <a:cubicBezTo>
                          <a:pt x="74149" y="39007"/>
                          <a:pt x="76721" y="38054"/>
                          <a:pt x="79388" y="38054"/>
                        </a:cubicBezTo>
                        <a:cubicBezTo>
                          <a:pt x="84341" y="38150"/>
                          <a:pt x="89389" y="36340"/>
                          <a:pt x="93199" y="32530"/>
                        </a:cubicBezTo>
                        <a:cubicBezTo>
                          <a:pt x="98247" y="27482"/>
                          <a:pt x="99866" y="20243"/>
                          <a:pt x="98057" y="13766"/>
                        </a:cubicBezTo>
                        <a:lnTo>
                          <a:pt x="88722" y="23100"/>
                        </a:lnTo>
                        <a:lnTo>
                          <a:pt x="78435" y="20338"/>
                        </a:lnTo>
                        <a:lnTo>
                          <a:pt x="75673" y="10051"/>
                        </a:lnTo>
                        <a:lnTo>
                          <a:pt x="85007" y="716"/>
                        </a:lnTo>
                        <a:cubicBezTo>
                          <a:pt x="78626" y="-1093"/>
                          <a:pt x="71482" y="526"/>
                          <a:pt x="66434" y="5574"/>
                        </a:cubicBezTo>
                        <a:cubicBezTo>
                          <a:pt x="62624" y="9384"/>
                          <a:pt x="60814" y="14432"/>
                          <a:pt x="60909" y="19385"/>
                        </a:cubicBezTo>
                        <a:cubicBezTo>
                          <a:pt x="60909" y="22052"/>
                          <a:pt x="59957" y="24624"/>
                          <a:pt x="58052" y="26529"/>
                        </a:cubicBezTo>
                        <a:lnTo>
                          <a:pt x="26524" y="58057"/>
                        </a:lnTo>
                        <a:cubicBezTo>
                          <a:pt x="24619" y="59962"/>
                          <a:pt x="22047" y="60914"/>
                          <a:pt x="19380" y="60914"/>
                        </a:cubicBezTo>
                        <a:cubicBezTo>
                          <a:pt x="14427" y="60819"/>
                          <a:pt x="9379" y="62629"/>
                          <a:pt x="5569" y="66439"/>
                        </a:cubicBezTo>
                        <a:cubicBezTo>
                          <a:pt x="-2146" y="74154"/>
                          <a:pt x="-1861" y="86918"/>
                          <a:pt x="6522" y="94252"/>
                        </a:cubicBezTo>
                        <a:cubicBezTo>
                          <a:pt x="13761" y="100634"/>
                          <a:pt x="24905" y="100443"/>
                          <a:pt x="32048" y="93871"/>
                        </a:cubicBezTo>
                        <a:cubicBezTo>
                          <a:pt x="36239" y="89966"/>
                          <a:pt x="38240" y="84632"/>
                          <a:pt x="38145" y="79393"/>
                        </a:cubicBezTo>
                        <a:cubicBezTo>
                          <a:pt x="38145" y="76821"/>
                          <a:pt x="39097" y="74249"/>
                          <a:pt x="41002" y="72440"/>
                        </a:cubicBezTo>
                        <a:close/>
                        <a:moveTo>
                          <a:pt x="16618" y="87965"/>
                        </a:moveTo>
                        <a:lnTo>
                          <a:pt x="10713" y="82060"/>
                        </a:lnTo>
                        <a:lnTo>
                          <a:pt x="12903" y="73964"/>
                        </a:lnTo>
                        <a:lnTo>
                          <a:pt x="21000" y="71773"/>
                        </a:lnTo>
                        <a:lnTo>
                          <a:pt x="26905" y="77678"/>
                        </a:lnTo>
                        <a:lnTo>
                          <a:pt x="24714" y="85775"/>
                        </a:lnTo>
                        <a:lnTo>
                          <a:pt x="16618" y="8796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11"/>
                  <p:cNvSpPr/>
                  <p:nvPr/>
                </p:nvSpPr>
                <p:spPr>
                  <a:xfrm>
                    <a:off x="9597270" y="1577125"/>
                    <a:ext cx="15573" cy="1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3" h="15573" extrusionOk="0">
                        <a:moveTo>
                          <a:pt x="786" y="14883"/>
                        </a:moveTo>
                        <a:lnTo>
                          <a:pt x="786" y="14883"/>
                        </a:lnTo>
                        <a:cubicBezTo>
                          <a:pt x="-262" y="13835"/>
                          <a:pt x="-262" y="12025"/>
                          <a:pt x="786" y="10882"/>
                        </a:cubicBezTo>
                        <a:lnTo>
                          <a:pt x="10882" y="786"/>
                        </a:lnTo>
                        <a:cubicBezTo>
                          <a:pt x="11930" y="-262"/>
                          <a:pt x="13740" y="-262"/>
                          <a:pt x="14788" y="786"/>
                        </a:cubicBezTo>
                        <a:lnTo>
                          <a:pt x="14788" y="786"/>
                        </a:lnTo>
                        <a:cubicBezTo>
                          <a:pt x="15835" y="1834"/>
                          <a:pt x="15835" y="3643"/>
                          <a:pt x="14788" y="4691"/>
                        </a:cubicBezTo>
                        <a:lnTo>
                          <a:pt x="4691" y="14788"/>
                        </a:lnTo>
                        <a:cubicBezTo>
                          <a:pt x="3643" y="15835"/>
                          <a:pt x="1834" y="15835"/>
                          <a:pt x="690" y="1478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61608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54CD-3FC7-5F16-66FB-CECCBC32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1EC3-1729-6000-4B1C-0ED6077AA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4466C-157A-21F9-4202-786D6BA4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8CE6-9948-6E92-070E-F81ABD3E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9CB0-3EA3-C0F8-43C0-0738860D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9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45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1"/>
          <p:cNvSpPr/>
          <p:nvPr/>
        </p:nvSpPr>
        <p:spPr>
          <a:xfrm rot="-1900174" flipH="1">
            <a:off x="-666745" y="-581420"/>
            <a:ext cx="2306144" cy="18647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1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1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1"/>
          <p:cNvSpPr/>
          <p:nvPr/>
        </p:nvSpPr>
        <p:spPr>
          <a:xfrm rot="531593" flipH="1">
            <a:off x="-1630384" y="5105842"/>
            <a:ext cx="3870616" cy="312976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0" name="Google Shape;640;p21"/>
          <p:cNvGrpSpPr/>
          <p:nvPr/>
        </p:nvGrpSpPr>
        <p:grpSpPr>
          <a:xfrm>
            <a:off x="10575830" y="236125"/>
            <a:ext cx="1330431" cy="982793"/>
            <a:chOff x="7931872" y="177093"/>
            <a:chExt cx="997823" cy="737095"/>
          </a:xfrm>
        </p:grpSpPr>
        <p:grpSp>
          <p:nvGrpSpPr>
            <p:cNvPr id="641" name="Google Shape;641;p21"/>
            <p:cNvGrpSpPr/>
            <p:nvPr/>
          </p:nvGrpSpPr>
          <p:grpSpPr>
            <a:xfrm>
              <a:off x="7931872" y="177093"/>
              <a:ext cx="919725" cy="318025"/>
              <a:chOff x="7230903" y="4635722"/>
              <a:chExt cx="652843" cy="225742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4" name="Google Shape;644;p21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645" name="Google Shape;645;p21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1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9" name="Google Shape;649;p21"/>
            <p:cNvGrpSpPr/>
            <p:nvPr/>
          </p:nvGrpSpPr>
          <p:grpSpPr>
            <a:xfrm>
              <a:off x="7931872" y="596163"/>
              <a:ext cx="919725" cy="318025"/>
              <a:chOff x="7230903" y="4933188"/>
              <a:chExt cx="652843" cy="225742"/>
            </a:xfrm>
          </p:grpSpPr>
          <p:grpSp>
            <p:nvGrpSpPr>
              <p:cNvPr id="650" name="Google Shape;650;p21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651" name="Google Shape;651;p21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1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3" name="Google Shape;653;p21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58" name="Google Shape;658;p21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21"/>
            <p:cNvGrpSpPr/>
            <p:nvPr/>
          </p:nvGrpSpPr>
          <p:grpSpPr>
            <a:xfrm>
              <a:off x="8756326" y="539537"/>
              <a:ext cx="173370" cy="112691"/>
              <a:chOff x="7816120" y="4892994"/>
              <a:chExt cx="123062" cy="79991"/>
            </a:xfrm>
          </p:grpSpPr>
          <p:grpSp>
            <p:nvGrpSpPr>
              <p:cNvPr id="660" name="Google Shape;660;p21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661" name="Google Shape;661;p21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1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3" name="Google Shape;663;p21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93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/>
          <p:nvPr/>
        </p:nvSpPr>
        <p:spPr>
          <a:xfrm rot="8819869" flipH="1">
            <a:off x="9380704" y="5244836"/>
            <a:ext cx="4211291" cy="334618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2"/>
          <p:cNvSpPr/>
          <p:nvPr/>
        </p:nvSpPr>
        <p:spPr>
          <a:xfrm rot="-3657034" flipH="1">
            <a:off x="-1781691" y="-1145245"/>
            <a:ext cx="3661360" cy="2562260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7" name="Google Shape;667;p22"/>
          <p:cNvGrpSpPr/>
          <p:nvPr/>
        </p:nvGrpSpPr>
        <p:grpSpPr>
          <a:xfrm>
            <a:off x="86755" y="5830726"/>
            <a:ext cx="1170877" cy="872709"/>
            <a:chOff x="1114425" y="4361211"/>
            <a:chExt cx="573023" cy="427101"/>
          </a:xfrm>
        </p:grpSpPr>
        <p:grpSp>
          <p:nvGrpSpPr>
            <p:cNvPr id="668" name="Google Shape;668;p22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2" name="Google Shape;672;p22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22"/>
          <p:cNvGrpSpPr/>
          <p:nvPr/>
        </p:nvGrpSpPr>
        <p:grpSpPr>
          <a:xfrm>
            <a:off x="10819960" y="355785"/>
            <a:ext cx="1106656" cy="1001184"/>
            <a:chOff x="8114596" y="445039"/>
            <a:chExt cx="633002" cy="572716"/>
          </a:xfrm>
        </p:grpSpPr>
        <p:grpSp>
          <p:nvGrpSpPr>
            <p:cNvPr id="674" name="Google Shape;674;p22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6" name="Google Shape;676;p22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677" name="Google Shape;677;p22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2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2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80" name="Google Shape;680;p22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681" name="Google Shape;681;p22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22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683" name="Google Shape;683;p22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684" name="Google Shape;684;p22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22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6" name="Google Shape;686;p22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687" name="Google Shape;687;p22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22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22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690" name="Google Shape;690;p22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22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70489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4645-41AA-4836-EA50-E97230C9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1E56-1791-0B70-E97A-2E073968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99C0-DA39-3AF1-2BF4-776679DF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197-F6C6-4199-9249-3D5F7468EC47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C874-0510-B5F0-489A-4FBB56A5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27929-F484-A418-3045-AF9A7248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C3DC-E843-489E-817B-1FA68C40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0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CE10-63ED-5CA7-DF75-CBDB35ED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70F1E-C18A-146E-3C29-7E302DA26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26A9B-C0F9-8F65-A258-FBA19F53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605F6-DC7D-8EAB-9099-8402220E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797A-E0A9-28D9-2FAF-CD13DA6F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8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C27E-043E-903B-AC8D-F42C672A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9C2A-27BC-DC93-EF9E-9529FEB1E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82B1-8551-74A2-C153-155B5D7F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0528-2A70-AE98-66F3-A0B483CB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746BE-1EE2-A149-38A2-103BE00E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BCE3-D259-D4CB-8A7F-8A571D56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41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2D8D-B516-E1A8-5D16-0FDCBB8A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D9AC-9C8E-93FB-40B5-3A96392B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0CC49-E5A7-DA48-26F6-8BE1814A2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84249-F188-04BC-FA49-F378D7942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12C19-6706-17E7-F60B-3DE4B741D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79AC6-B1BE-CD08-DB5A-C92941BA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A9092-262E-F024-9A73-BF260167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E2820-039C-A116-208B-057FEA35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8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6F07-C9B1-9B1A-8B63-A8C98BD8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DC4D2-BF2E-7C80-65C0-DB1A4181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9A244-A8CE-8D15-D0EC-0918F89E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2B3A8-9D27-89AC-F811-D15E25E7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4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CCA6-158A-47E9-BE39-35607BB3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2978B-0AF3-D3CA-A12D-08D73174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2623-286C-86ED-881D-2DDAA8CC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5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5A-7997-8455-FF52-9881967D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9607-1172-4F85-3EB7-765EFAFD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E3963-ED3A-9541-C22D-D7B55B4E0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41C1-E1B9-B041-957D-2DA65100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1466B-E433-8222-D558-C5489C2A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F8114-3562-F193-CBE6-59E53A92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6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62D7-8D5A-64DA-BEC5-DAFCF74B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E05A2-855B-B8A1-2DBD-BBD2A036F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2B8A3-536A-5B37-0E73-6F52152B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FF6C0-9B33-C2AE-3917-AFC0A6B1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DEF7B-BD3A-CB75-79F2-4AEFE407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5C8FA-C4FA-5F30-270E-8DD6AB95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3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ACD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4955A-3385-A60E-768F-CB414E82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4B0B1-7BCD-0604-7638-EC4244DF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16143-46C7-0B4A-58D2-4643A442C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46E5-73F9-45BB-9F27-FA7719C119A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ECFB-264F-D97F-B920-818D5A3EF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DE79B-0AE9-5232-5277-AD4B15F4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F47F-7BB8-4DE4-846A-B77F698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440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ACD"/>
            </a:gs>
            <a:gs pos="53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7EE91-BC61-B16F-4A6B-BC42A1917EF3}"/>
              </a:ext>
            </a:extLst>
          </p:cNvPr>
          <p:cNvSpPr txBox="1">
            <a:spLocks/>
          </p:cNvSpPr>
          <p:nvPr/>
        </p:nvSpPr>
        <p:spPr>
          <a:xfrm>
            <a:off x="1988120" y="2791336"/>
            <a:ext cx="8156053" cy="127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/>
                <a:cs typeface="Calibri"/>
              </a:rPr>
              <a:t>SVP BONUS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FC000"/>
                </a:solidFill>
                <a:latin typeface="Montserrat" panose="00000500000000000000" pitchFamily="50" charset="0"/>
                <a:ea typeface="Calibri"/>
                <a:cs typeface="Calibri"/>
              </a:rPr>
              <a:t>&amp;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0000500000000000000" pitchFamily="50" charset="0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FC000"/>
                </a:solidFill>
                <a:latin typeface="Montserrat" panose="00000500000000000000" pitchFamily="50" charset="0"/>
                <a:ea typeface="Calibri"/>
                <a:cs typeface="Calibri"/>
              </a:rPr>
              <a:t>PROFIT SHARING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0000500000000000000" pitchFamily="50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2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58ACD"/>
            </a:gs>
            <a:gs pos="52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7EE91-BC61-B16F-4A6B-BC42A1917EF3}"/>
              </a:ext>
            </a:extLst>
          </p:cNvPr>
          <p:cNvSpPr txBox="1">
            <a:spLocks/>
          </p:cNvSpPr>
          <p:nvPr/>
        </p:nvSpPr>
        <p:spPr>
          <a:xfrm>
            <a:off x="235667" y="156452"/>
            <a:ext cx="11660957" cy="1012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Montserrat" panose="00000500000000000000" pitchFamily="50" charset="0"/>
                <a:ea typeface="Calibri"/>
                <a:cs typeface="Calibri"/>
              </a:rPr>
              <a:t>SVP BONUS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67B9C-3681-9A56-96C0-417A3FCCDF0D}"/>
              </a:ext>
            </a:extLst>
          </p:cNvPr>
          <p:cNvSpPr/>
          <p:nvPr/>
        </p:nvSpPr>
        <p:spPr>
          <a:xfrm>
            <a:off x="983457" y="1009394"/>
            <a:ext cx="10225086" cy="4521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Montserrat-Bold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Montserrat-Bold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FFC000"/>
                </a:solidFill>
                <a:latin typeface="Montserrat-Bold"/>
              </a:rPr>
              <a:t>PERSISTENCY:</a:t>
            </a:r>
            <a:r>
              <a:rPr lang="en-GB" sz="1600" b="1" dirty="0">
                <a:latin typeface="Montserrat-Bold"/>
              </a:rPr>
              <a:t> Minimum of 90% (including CFI)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1</a:t>
            </a:r>
            <a:r>
              <a:rPr lang="en-GB" sz="1600" b="1" baseline="30000" dirty="0">
                <a:solidFill>
                  <a:schemeClr val="bg1"/>
                </a:solidFill>
                <a:latin typeface="Montserrat-Bold"/>
              </a:rPr>
              <a:t>st</a:t>
            </a: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 Generation Hierarchy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Baseshop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Personal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Montserrat-Bold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FFC000"/>
                </a:solidFill>
                <a:latin typeface="Montserrat-Bold"/>
              </a:rPr>
              <a:t>PRODUCTION: </a:t>
            </a: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Minimum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Montserrat-Bold"/>
              </a:rPr>
              <a:t>Baseshop - 10 recruits x £10,000 </a:t>
            </a:r>
            <a:r>
              <a:rPr lang="en-US" sz="1600" dirty="0">
                <a:solidFill>
                  <a:schemeClr val="bg1"/>
                </a:solidFill>
                <a:latin typeface="Montserrat-Bold"/>
              </a:rPr>
              <a:t>activated </a:t>
            </a:r>
            <a:r>
              <a:rPr lang="en-GB" sz="1600" dirty="0">
                <a:solidFill>
                  <a:schemeClr val="bg1"/>
                </a:solidFill>
                <a:latin typeface="Montserrat-Bold"/>
              </a:rPr>
              <a:t>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Montserrat-Bold"/>
              </a:rPr>
              <a:t>SVP </a:t>
            </a:r>
            <a:r>
              <a:rPr lang="en-GB" sz="1600" b="1" dirty="0" err="1">
                <a:latin typeface="Montserrat-Bold"/>
              </a:rPr>
              <a:t>baseshop</a:t>
            </a:r>
            <a:r>
              <a:rPr lang="en-GB" sz="1600" b="1" dirty="0">
                <a:latin typeface="Montserrat-Bold"/>
              </a:rPr>
              <a:t> plus 1</a:t>
            </a:r>
            <a:r>
              <a:rPr lang="en-GB" sz="1600" b="1" baseline="30000" dirty="0">
                <a:latin typeface="Montserrat-Bold"/>
              </a:rPr>
              <a:t>st</a:t>
            </a:r>
            <a:r>
              <a:rPr lang="en-GB" sz="1600" b="1" dirty="0">
                <a:latin typeface="Montserrat-Bold"/>
              </a:rPr>
              <a:t> Generations - 35 recruits x £35,000 </a:t>
            </a:r>
            <a:r>
              <a:rPr lang="en-GB" sz="1600" dirty="0">
                <a:latin typeface="Montserrat-Bold"/>
              </a:rPr>
              <a:t>activated business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Montserrat-Bold"/>
              </a:rPr>
              <a:t>Company  - 250 recruits x £250,000 </a:t>
            </a:r>
            <a:r>
              <a:rPr lang="en-GB" sz="1600" dirty="0">
                <a:latin typeface="Montserrat-Bold"/>
              </a:rPr>
              <a:t>activated business </a:t>
            </a:r>
          </a:p>
          <a:p>
            <a:pPr lvl="1"/>
            <a:endParaRPr lang="en-GB" sz="1600" dirty="0">
              <a:latin typeface="Montserrat-Bold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i="1" dirty="0">
                <a:solidFill>
                  <a:srgbClr val="FFC000"/>
                </a:solidFill>
                <a:latin typeface="Montserrat-Bold"/>
              </a:rPr>
              <a:t>IBAs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/>
                </a:solidFill>
                <a:latin typeface="Montserrat-Bold"/>
              </a:rPr>
              <a:t>Refunds - </a:t>
            </a:r>
            <a:r>
              <a:rPr lang="en-GB" sz="1600" b="1" dirty="0">
                <a:latin typeface="Montserrat-Bold"/>
              </a:rPr>
              <a:t>Any refunded IBAs will be deducted from the totals and </a:t>
            </a:r>
            <a:r>
              <a:rPr lang="en-GB" sz="1600" b="1" i="1" dirty="0">
                <a:latin typeface="Montserrat-Bold"/>
              </a:rPr>
              <a:t>will not </a:t>
            </a:r>
            <a:r>
              <a:rPr lang="en-GB" sz="1600" b="1" dirty="0">
                <a:latin typeface="Montserrat-Bold"/>
              </a:rPr>
              <a:t>count towards the bonus.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Montserrat-Bold"/>
              </a:rPr>
              <a:t>Reactivations count as IBAs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73026-BC88-5A69-E8B2-C72BD6C2F14A}"/>
              </a:ext>
            </a:extLst>
          </p:cNvPr>
          <p:cNvSpPr txBox="1"/>
          <p:nvPr/>
        </p:nvSpPr>
        <p:spPr>
          <a:xfrm>
            <a:off x="235665" y="936386"/>
            <a:ext cx="1166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ontserrat" panose="00000500000000000000" pitchFamily="2" charset="0"/>
              </a:rPr>
              <a:t>Qualifications</a:t>
            </a:r>
            <a:endParaRPr lang="en-GB" sz="20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CEC94-DF74-4CAE-929E-0C2E5F697E5C}"/>
              </a:ext>
            </a:extLst>
          </p:cNvPr>
          <p:cNvSpPr txBox="1"/>
          <p:nvPr/>
        </p:nvSpPr>
        <p:spPr>
          <a:xfrm>
            <a:off x="10905297" y="6375968"/>
            <a:ext cx="105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87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ACD"/>
            </a:gs>
            <a:gs pos="54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E6B3F-7730-5512-F386-B1C305D3D9B7}"/>
              </a:ext>
            </a:extLst>
          </p:cNvPr>
          <p:cNvSpPr txBox="1"/>
          <p:nvPr/>
        </p:nvSpPr>
        <p:spPr>
          <a:xfrm>
            <a:off x="587925" y="1287454"/>
            <a:ext cx="11189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Montserrat" panose="00000500000000000000" pitchFamily="2" charset="0"/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Company did 350 recruits x £350,000 activated premium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All of the SVPs in this illustration have 95% persistency (including CFI)</a:t>
            </a: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b="1" dirty="0">
                <a:solidFill>
                  <a:srgbClr val="FFC000"/>
                </a:solidFill>
                <a:latin typeface="Montserrat" panose="00000500000000000000" pitchFamily="2" charset="0"/>
              </a:rPr>
              <a:t>SVP Bonus Pot Calculation: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£350,000 (total Company production) x 5% = £17,500 (£17,500 to be divided among qualifying SVPs)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29AFDD-8C91-68E5-2131-FBCBDD929544}"/>
              </a:ext>
            </a:extLst>
          </p:cNvPr>
          <p:cNvSpPr txBox="1">
            <a:spLocks/>
          </p:cNvSpPr>
          <p:nvPr/>
        </p:nvSpPr>
        <p:spPr>
          <a:xfrm>
            <a:off x="2280351" y="206862"/>
            <a:ext cx="8156053" cy="127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Montserrat" panose="00000500000000000000" pitchFamily="50" charset="0"/>
                <a:ea typeface="Calibri"/>
                <a:cs typeface="Calibri"/>
              </a:rPr>
              <a:t>SVP BONUS </a:t>
            </a:r>
          </a:p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FFC000"/>
                </a:solidFill>
                <a:latin typeface="Montserrat" panose="00000500000000000000" pitchFamily="50" charset="0"/>
                <a:ea typeface="Calibri"/>
                <a:cs typeface="Calibri"/>
              </a:rPr>
              <a:t>ILLUSTRATION</a:t>
            </a:r>
            <a:endParaRPr lang="en-GB" b="1" dirty="0">
              <a:solidFill>
                <a:srgbClr val="FFC000"/>
              </a:solidFill>
              <a:latin typeface="Montserrat" panose="00000500000000000000" pitchFamily="50" charset="0"/>
              <a:ea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6FCCD5-E752-21D8-D876-1B949F738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04894"/>
              </p:ext>
            </p:extLst>
          </p:nvPr>
        </p:nvGraphicFramePr>
        <p:xfrm>
          <a:off x="1578504" y="3166533"/>
          <a:ext cx="9064094" cy="2785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935">
                  <a:extLst>
                    <a:ext uri="{9D8B030D-6E8A-4147-A177-3AD203B41FA5}">
                      <a16:colId xmlns:a16="http://schemas.microsoft.com/office/drawing/2014/main" val="2449571239"/>
                    </a:ext>
                  </a:extLst>
                </a:gridCol>
                <a:gridCol w="1730628">
                  <a:extLst>
                    <a:ext uri="{9D8B030D-6E8A-4147-A177-3AD203B41FA5}">
                      <a16:colId xmlns:a16="http://schemas.microsoft.com/office/drawing/2014/main" val="3577398913"/>
                    </a:ext>
                  </a:extLst>
                </a:gridCol>
                <a:gridCol w="248636">
                  <a:extLst>
                    <a:ext uri="{9D8B030D-6E8A-4147-A177-3AD203B41FA5}">
                      <a16:colId xmlns:a16="http://schemas.microsoft.com/office/drawing/2014/main" val="284948678"/>
                    </a:ext>
                  </a:extLst>
                </a:gridCol>
                <a:gridCol w="1015937">
                  <a:extLst>
                    <a:ext uri="{9D8B030D-6E8A-4147-A177-3AD203B41FA5}">
                      <a16:colId xmlns:a16="http://schemas.microsoft.com/office/drawing/2014/main" val="2253291896"/>
                    </a:ext>
                  </a:extLst>
                </a:gridCol>
                <a:gridCol w="252203">
                  <a:extLst>
                    <a:ext uri="{9D8B030D-6E8A-4147-A177-3AD203B41FA5}">
                      <a16:colId xmlns:a16="http://schemas.microsoft.com/office/drawing/2014/main" val="3004290008"/>
                    </a:ext>
                  </a:extLst>
                </a:gridCol>
                <a:gridCol w="1137138">
                  <a:extLst>
                    <a:ext uri="{9D8B030D-6E8A-4147-A177-3AD203B41FA5}">
                      <a16:colId xmlns:a16="http://schemas.microsoft.com/office/drawing/2014/main" val="1471593560"/>
                    </a:ext>
                  </a:extLst>
                </a:gridCol>
                <a:gridCol w="252203">
                  <a:extLst>
                    <a:ext uri="{9D8B030D-6E8A-4147-A177-3AD203B41FA5}">
                      <a16:colId xmlns:a16="http://schemas.microsoft.com/office/drawing/2014/main" val="4281207983"/>
                    </a:ext>
                  </a:extLst>
                </a:gridCol>
                <a:gridCol w="1066354">
                  <a:extLst>
                    <a:ext uri="{9D8B030D-6E8A-4147-A177-3AD203B41FA5}">
                      <a16:colId xmlns:a16="http://schemas.microsoft.com/office/drawing/2014/main" val="4267090904"/>
                    </a:ext>
                  </a:extLst>
                </a:gridCol>
                <a:gridCol w="252248">
                  <a:extLst>
                    <a:ext uri="{9D8B030D-6E8A-4147-A177-3AD203B41FA5}">
                      <a16:colId xmlns:a16="http://schemas.microsoft.com/office/drawing/2014/main" val="2187130892"/>
                    </a:ext>
                  </a:extLst>
                </a:gridCol>
                <a:gridCol w="903890">
                  <a:extLst>
                    <a:ext uri="{9D8B030D-6E8A-4147-A177-3AD203B41FA5}">
                      <a16:colId xmlns:a16="http://schemas.microsoft.com/office/drawing/2014/main" val="1100248769"/>
                    </a:ext>
                  </a:extLst>
                </a:gridCol>
                <a:gridCol w="252248">
                  <a:extLst>
                    <a:ext uri="{9D8B030D-6E8A-4147-A177-3AD203B41FA5}">
                      <a16:colId xmlns:a16="http://schemas.microsoft.com/office/drawing/2014/main" val="1941740294"/>
                    </a:ext>
                  </a:extLst>
                </a:gridCol>
                <a:gridCol w="1067674">
                  <a:extLst>
                    <a:ext uri="{9D8B030D-6E8A-4147-A177-3AD203B41FA5}">
                      <a16:colId xmlns:a16="http://schemas.microsoft.com/office/drawing/2014/main" val="2807624900"/>
                    </a:ext>
                  </a:extLst>
                </a:gridCol>
              </a:tblGrid>
              <a:tr h="928511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SVP + 1</a:t>
                      </a:r>
                      <a:r>
                        <a:rPr lang="en-GB" sz="1200" kern="100" baseline="30000" dirty="0">
                          <a:effectLst/>
                        </a:rPr>
                        <a:t>st</a:t>
                      </a:r>
                      <a:r>
                        <a:rPr lang="en-GB" sz="1200" kern="100" dirty="0">
                          <a:effectLst/>
                        </a:rPr>
                        <a:t> generation Recruits x Production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Individual SVP 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Base &amp; 1</a:t>
                      </a:r>
                      <a:r>
                        <a:rPr lang="en-GB" sz="1200" kern="100" baseline="30000" dirty="0">
                          <a:effectLst/>
                        </a:rPr>
                        <a:t>st</a:t>
                      </a:r>
                      <a:r>
                        <a:rPr lang="en-GB" sz="1200" kern="100" dirty="0">
                          <a:effectLst/>
                        </a:rPr>
                        <a:t> 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Prem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Total of all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SVPs 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Prem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Individual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SVP Base &amp; 1</a:t>
                      </a:r>
                      <a:r>
                        <a:rPr lang="en-GB" sz="1200" kern="100" baseline="30000" dirty="0">
                          <a:effectLst/>
                        </a:rPr>
                        <a:t>st</a:t>
                      </a:r>
                      <a:r>
                        <a:rPr lang="en-GB" sz="1200" kern="100" dirty="0">
                          <a:effectLst/>
                        </a:rPr>
                        <a:t> Persistency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SVP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Bonus Pot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Individual 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SVP Bonus</a:t>
                      </a:r>
                    </a:p>
                    <a:p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282499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SVP 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35 x £35,000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£35,000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£225,000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95%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£17,500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£2,586.11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518674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SVP 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40 x £40,000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£40,000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£225,000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95%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£17,500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£2,955.56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292701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SVP 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45 x £45,000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£45,000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£225,000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95%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£17,500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£3,325.00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467130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SVP 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50 x £50,000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£50,000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£225,000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95%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£17,500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£3,694.44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77197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SVP 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u="none" kern="100" dirty="0">
                          <a:effectLst/>
                        </a:rPr>
                        <a:t>45 x £55,000</a:t>
                      </a:r>
                      <a:endParaRPr lang="en-GB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u="sng" kern="100">
                          <a:effectLst/>
                        </a:rPr>
                        <a:t>£55,000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/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£225,000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95%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x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£17,500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=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£4,063.89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185813"/>
                  </a:ext>
                </a:extLst>
              </a:tr>
              <a:tr h="309503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TOTAL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kern="100" dirty="0">
                          <a:effectLst/>
                        </a:rPr>
                        <a:t>215</a:t>
                      </a:r>
                      <a:r>
                        <a:rPr lang="en-GB" sz="1200" kern="100" dirty="0">
                          <a:effectLst/>
                        </a:rPr>
                        <a:t> x </a:t>
                      </a:r>
                      <a:r>
                        <a:rPr lang="en-GB" sz="1200" b="1" kern="100" dirty="0">
                          <a:effectLst/>
                        </a:rPr>
                        <a:t>£225,000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4156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CCA825-820A-D886-8C1E-3EFBE8864DDF}"/>
              </a:ext>
            </a:extLst>
          </p:cNvPr>
          <p:cNvSpPr txBox="1"/>
          <p:nvPr/>
        </p:nvSpPr>
        <p:spPr>
          <a:xfrm>
            <a:off x="10804266" y="634601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12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ACD"/>
            </a:gs>
            <a:gs pos="57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7EE91-BC61-B16F-4A6B-BC42A1917EF3}"/>
              </a:ext>
            </a:extLst>
          </p:cNvPr>
          <p:cNvSpPr txBox="1">
            <a:spLocks/>
          </p:cNvSpPr>
          <p:nvPr/>
        </p:nvSpPr>
        <p:spPr>
          <a:xfrm>
            <a:off x="695716" y="2872469"/>
            <a:ext cx="4865832" cy="127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Calibri"/>
                <a:cs typeface="Calibri"/>
              </a:rPr>
              <a:t>GENISTAR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/>
                <a:cs typeface="Calibri"/>
              </a:rPr>
              <a:t>PROFIT SHARING</a:t>
            </a:r>
          </a:p>
        </p:txBody>
      </p:sp>
      <p:pic>
        <p:nvPicPr>
          <p:cNvPr id="3" name="Picture 2" descr="Arrows pointing up">
            <a:extLst>
              <a:ext uri="{FF2B5EF4-FFF2-40B4-BE49-F238E27FC236}">
                <a16:creationId xmlns:a16="http://schemas.microsoft.com/office/drawing/2014/main" id="{853AFF91-0180-F8B2-EDC6-A271FA006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89980" l="4576" r="93242">
                        <a14:foregroundMark x1="27030" y1="50869" x2="19212" y2="61737"/>
                        <a14:foregroundMark x1="8485" y1="66667" x2="4576" y2="69697"/>
                        <a14:foregroundMark x1="57455" y1="59111" x2="57455" y2="59111"/>
                        <a14:foregroundMark x1="59212" y1="57333" x2="59212" y2="57333"/>
                        <a14:foregroundMark x1="60848" y1="55273" x2="60848" y2="55273"/>
                        <a14:foregroundMark x1="63030" y1="58424" x2="63030" y2="58424"/>
                        <a14:foregroundMark x1="65606" y1="58141" x2="65606" y2="58141"/>
                        <a14:foregroundMark x1="73848" y1="46869" x2="73848" y2="46869"/>
                        <a14:foregroundMark x1="71576" y1="50465" x2="71576" y2="50465"/>
                        <a14:foregroundMark x1="68182" y1="54707" x2="68182" y2="54707"/>
                        <a14:foregroundMark x1="69727" y1="60768" x2="69727" y2="60768"/>
                        <a14:foregroundMark x1="60545" y1="64727" x2="60545" y2="64727"/>
                        <a14:foregroundMark x1="64970" y1="56081" x2="64970" y2="56081"/>
                        <a14:foregroundMark x1="71273" y1="62667" x2="71273" y2="62667"/>
                        <a14:foregroundMark x1="68697" y1="58828" x2="68697" y2="58828"/>
                        <a14:foregroundMark x1="76121" y1="59232" x2="76121" y2="59232"/>
                        <a14:foregroundMark x1="80152" y1="55960" x2="80152" y2="55960"/>
                        <a14:foregroundMark x1="82091" y1="52929" x2="82091" y2="52929"/>
                        <a14:foregroundMark x1="84273" y1="50020" x2="84273" y2="50020"/>
                        <a14:foregroundMark x1="86333" y1="47273" x2="86333" y2="47273"/>
                        <a14:foregroundMark x1="89212" y1="43313" x2="89212" y2="43313"/>
                        <a14:foregroundMark x1="89939" y1="41657" x2="89939" y2="41657"/>
                        <a14:foregroundMark x1="91788" y1="39192" x2="91788" y2="39192"/>
                        <a14:foregroundMark x1="93242" y1="37131" x2="93242" y2="3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95" y="1248397"/>
            <a:ext cx="5374151" cy="40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8ACD"/>
            </a:gs>
            <a:gs pos="54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E6B3F-7730-5512-F386-B1C305D3D9B7}"/>
              </a:ext>
            </a:extLst>
          </p:cNvPr>
          <p:cNvSpPr txBox="1"/>
          <p:nvPr/>
        </p:nvSpPr>
        <p:spPr>
          <a:xfrm>
            <a:off x="1025019" y="926917"/>
            <a:ext cx="11026569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Montserrat" pitchFamily="2" charset="77"/>
              </a:rPr>
              <a:t>Minimum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Company - must hit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3,000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 recruits x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£3M 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activated premium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EVP and Above – must hit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60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 recruits x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60,000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 activated premium</a:t>
            </a:r>
          </a:p>
          <a:p>
            <a:pPr lvl="1"/>
            <a:endParaRPr lang="en-US" sz="1600" b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i="1" dirty="0">
                <a:solidFill>
                  <a:srgbClr val="FFC000"/>
                </a:solidFill>
                <a:latin typeface="Montserrat-Bold"/>
              </a:rPr>
              <a:t>IBAs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Refunded IBAs will be deducted from the totals and</a:t>
            </a:r>
            <a:r>
              <a:rPr lang="en-GB" sz="1600" b="1" i="1" dirty="0">
                <a:solidFill>
                  <a:schemeClr val="bg1"/>
                </a:solidFill>
                <a:latin typeface="Montserrat-Bold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will</a:t>
            </a:r>
            <a:r>
              <a:rPr lang="en-GB" sz="1600" b="1" i="1" dirty="0">
                <a:solidFill>
                  <a:schemeClr val="bg1"/>
                </a:solidFill>
                <a:latin typeface="Montserrat-Bold"/>
              </a:rPr>
              <a:t> not </a:t>
            </a: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count towards the bonus.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-Bold"/>
              </a:rPr>
              <a:t>Reactivations count as IBAs</a:t>
            </a:r>
            <a:endParaRPr lang="en-US" sz="16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Profit-Sharing Pot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£100,000 for the Field and £20,000 for the Field Support</a:t>
            </a:r>
          </a:p>
          <a:p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Split of profit-sharing pot for qualifying individuals: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EVP 40%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SVP 30% 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NSD 20%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SNSD 10%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29AFDD-8C91-68E5-2131-FBCBDD929544}"/>
              </a:ext>
            </a:extLst>
          </p:cNvPr>
          <p:cNvSpPr txBox="1">
            <a:spLocks/>
          </p:cNvSpPr>
          <p:nvPr/>
        </p:nvSpPr>
        <p:spPr>
          <a:xfrm>
            <a:off x="2280351" y="206862"/>
            <a:ext cx="8156053" cy="127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  <a:ea typeface="Calibri"/>
                <a:cs typeface="Calibri"/>
              </a:rPr>
              <a:t>Profit Sharing</a:t>
            </a:r>
          </a:p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FFC000"/>
                </a:solidFill>
                <a:latin typeface="Montserrat" panose="00000500000000000000" pitchFamily="50" charset="0"/>
                <a:ea typeface="Calibri"/>
                <a:cs typeface="Calibri"/>
              </a:rPr>
              <a:t>Calculations</a:t>
            </a:r>
            <a:endParaRPr lang="en-GB" sz="3600" b="1" dirty="0">
              <a:solidFill>
                <a:srgbClr val="FFC000"/>
              </a:solidFill>
              <a:latin typeface="Montserrat" panose="00000500000000000000" pitchFamily="50" charset="0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C8583-D50D-40F2-0384-9E3C55DC7C08}"/>
              </a:ext>
            </a:extLst>
          </p:cNvPr>
          <p:cNvSpPr txBox="1"/>
          <p:nvPr/>
        </p:nvSpPr>
        <p:spPr>
          <a:xfrm>
            <a:off x="10892037" y="63137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77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8ACD"/>
            </a:gs>
            <a:gs pos="57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8A725-807E-EA66-BF3D-0CC9BA3B775A}"/>
              </a:ext>
            </a:extLst>
          </p:cNvPr>
          <p:cNvSpPr txBox="1">
            <a:spLocks/>
          </p:cNvSpPr>
          <p:nvPr/>
        </p:nvSpPr>
        <p:spPr>
          <a:xfrm>
            <a:off x="1215624" y="1844057"/>
            <a:ext cx="11109434" cy="4604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EVP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  <a:sym typeface="Arial"/>
              </a:rPr>
              <a:t>Annual </a:t>
            </a:r>
            <a:r>
              <a:rPr lang="en-GB" dirty="0">
                <a:solidFill>
                  <a:schemeClr val="bg1"/>
                </a:solidFill>
                <a:latin typeface="Montserrat" pitchFamily="2" charset="77"/>
                <a:sym typeface="Arial"/>
              </a:rPr>
              <a:t> - </a:t>
            </a:r>
            <a:r>
              <a:rPr lang="en-GB" b="1" dirty="0">
                <a:solidFill>
                  <a:schemeClr val="bg1"/>
                </a:solidFill>
                <a:latin typeface="Montserrat" pitchFamily="2" charset="77"/>
                <a:sym typeface="Arial"/>
              </a:rPr>
              <a:t>60x60</a:t>
            </a:r>
            <a:r>
              <a:rPr lang="en-GB" dirty="0">
                <a:solidFill>
                  <a:schemeClr val="bg1"/>
                </a:solidFill>
                <a:latin typeface="Montserrat" pitchFamily="2" charset="77"/>
                <a:sym typeface="Arial"/>
              </a:rPr>
              <a:t> - 60 IBAs x £60,000 activated premium for the year 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5x5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average of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5 IBAs  x £5,000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per month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120x120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 IBAs x £120,000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premium for the year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10x10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average of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 IBAs x £10,000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each month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&amp; First Gen EVPs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-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180x180 –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180 IBAs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x £180,000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premium for the year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15x15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average of 15 IBAs x £15,000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each month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ACDEE-5C0C-D015-15A8-547A064FBC81}"/>
              </a:ext>
            </a:extLst>
          </p:cNvPr>
          <p:cNvSpPr txBox="1"/>
          <p:nvPr/>
        </p:nvSpPr>
        <p:spPr>
          <a:xfrm>
            <a:off x="235669" y="302445"/>
            <a:ext cx="11660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Profit Sharing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PARTICIPATION MINIMUMS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152DB-B732-2397-F72F-0A30778F53D3}"/>
              </a:ext>
            </a:extLst>
          </p:cNvPr>
          <p:cNvSpPr txBox="1"/>
          <p:nvPr/>
        </p:nvSpPr>
        <p:spPr>
          <a:xfrm>
            <a:off x="10872801" y="6339775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47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8ACD"/>
            </a:gs>
            <a:gs pos="57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8A725-807E-EA66-BF3D-0CC9BA3B775A}"/>
              </a:ext>
            </a:extLst>
          </p:cNvPr>
          <p:cNvSpPr txBox="1">
            <a:spLocks/>
          </p:cNvSpPr>
          <p:nvPr/>
        </p:nvSpPr>
        <p:spPr>
          <a:xfrm>
            <a:off x="787192" y="733199"/>
            <a:ext cx="11109434" cy="5173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FF"/>
              </a:highlight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NSD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120x120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 IBAs x 120,000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premium for the year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10x10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average of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 IBAs x 10,000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each month)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C000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 &amp; First Gen EVPs </a:t>
            </a:r>
            <a:endParaRPr lang="en-GB" dirty="0">
              <a:solidFill>
                <a:srgbClr val="FFC000"/>
              </a:solidFill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360x360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 360 IBAs x £360,000 activated premium for the year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30x30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average of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30 IBAs x 30,000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each month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SNSD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120x120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120 IBAs x 120,000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premium for the year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10x10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– average of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10 IBAs x 10,000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activated each month) </a:t>
            </a:r>
          </a:p>
          <a:p>
            <a:pPr marL="1257300" lvl="2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C000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 &amp; First Gen EVPs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Annual – 600x600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 600 IBAs x £600,000 activated premium for the year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Monthly – 50x50 </a:t>
            </a:r>
            <a:r>
              <a:rPr lang="en-GB" dirty="0">
                <a:solidFill>
                  <a:prstClr val="white"/>
                </a:solidFill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– average of 50 IBAs x £50,000 activated each month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ACDEE-5C0C-D015-15A8-547A064FBC81}"/>
              </a:ext>
            </a:extLst>
          </p:cNvPr>
          <p:cNvSpPr txBox="1"/>
          <p:nvPr/>
        </p:nvSpPr>
        <p:spPr>
          <a:xfrm>
            <a:off x="235669" y="302445"/>
            <a:ext cx="11660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Profit Sharing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PARTICIPATION MINIMUMS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440B8-8762-CB97-0F04-7C1B7263705B}"/>
              </a:ext>
            </a:extLst>
          </p:cNvPr>
          <p:cNvSpPr txBox="1"/>
          <p:nvPr/>
        </p:nvSpPr>
        <p:spPr>
          <a:xfrm>
            <a:off x="10872801" y="6337711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51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8ACD"/>
            </a:gs>
            <a:gs pos="56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2DB99-0225-BF46-BFA3-2945CC4CC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669" y="205032"/>
            <a:ext cx="11660957" cy="644793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F6A075E-8A37-1E1D-4319-A2A7E488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5847232"/>
            <a:ext cx="2247902" cy="70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8A725-807E-EA66-BF3D-0CC9BA3B775A}"/>
              </a:ext>
            </a:extLst>
          </p:cNvPr>
          <p:cNvSpPr txBox="1">
            <a:spLocks/>
          </p:cNvSpPr>
          <p:nvPr/>
        </p:nvSpPr>
        <p:spPr>
          <a:xfrm>
            <a:off x="946541" y="2009602"/>
            <a:ext cx="10034803" cy="3693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PERSISTENCY: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Your persistency (including CFI) must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90% or better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EVP – personal and </a:t>
            </a:r>
            <a:r>
              <a:rPr lang="en-GB" dirty="0" err="1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</a:t>
            </a:r>
            <a:r>
              <a:rPr lang="en-GB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persistency counts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SVP &amp; Above – personal,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baseshop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and 1</a:t>
            </a:r>
            <a:r>
              <a:rPr kumimoji="0" lang="en-GB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generation hierarchy counts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dirty="0">
              <a:solidFill>
                <a:prstClr val="white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LICENSE: </a:t>
            </a:r>
            <a:r>
              <a:rPr lang="en-GB" sz="1800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You must </a:t>
            </a:r>
            <a:r>
              <a:rPr lang="en-GB" sz="1800" b="1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NOT </a:t>
            </a:r>
            <a:r>
              <a:rPr lang="en-GB" sz="1800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have let your license lapse at any time during the year.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LEVEL: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Your level for profit sharing purposes is determined by your level on the last day of the profit-sharing period.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FULL TIME: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You must be full time.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PARTICIPATION: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You must have attended all mandatory events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e.g. EVP days and quarterly </a:t>
            </a:r>
            <a:r>
              <a:rPr lang="en-GB" sz="1800" i="1" dirty="0"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ACDEE-5C0C-D015-15A8-547A064FBC81}"/>
              </a:ext>
            </a:extLst>
          </p:cNvPr>
          <p:cNvSpPr txBox="1"/>
          <p:nvPr/>
        </p:nvSpPr>
        <p:spPr>
          <a:xfrm>
            <a:off x="235670" y="577659"/>
            <a:ext cx="11660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Profit Sharing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PARTICIPATION RULES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A89E4-2326-327E-6220-2D5CC2C04E61}"/>
              </a:ext>
            </a:extLst>
          </p:cNvPr>
          <p:cNvSpPr txBox="1"/>
          <p:nvPr/>
        </p:nvSpPr>
        <p:spPr>
          <a:xfrm>
            <a:off x="10818283" y="6365747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F1055/12-24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62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ltimedia Software Pitch Deck by Slidesgo">
  <a:themeElements>
    <a:clrScheme name="Simple Light">
      <a:dk1>
        <a:srgbClr val="35363B"/>
      </a:dk1>
      <a:lt1>
        <a:srgbClr val="F3F3F3"/>
      </a:lt1>
      <a:dk2>
        <a:srgbClr val="D9DDE3"/>
      </a:dk2>
      <a:lt2>
        <a:srgbClr val="BA0034"/>
      </a:lt2>
      <a:accent1>
        <a:srgbClr val="F8B85E"/>
      </a:accent1>
      <a:accent2>
        <a:srgbClr val="34909D"/>
      </a:accent2>
      <a:accent3>
        <a:srgbClr val="55C0ED"/>
      </a:accent3>
      <a:accent4>
        <a:srgbClr val="6F7082"/>
      </a:accent4>
      <a:accent5>
        <a:srgbClr val="CED0D6"/>
      </a:accent5>
      <a:accent6>
        <a:srgbClr val="42444F"/>
      </a:accent6>
      <a:hlink>
        <a:srgbClr val="353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717</Words>
  <Application>Microsoft Macintosh PowerPoint</Application>
  <PresentationFormat>Widescreen</PresentationFormat>
  <Paragraphs>190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Epilogue</vt:lpstr>
      <vt:lpstr>Lato</vt:lpstr>
      <vt:lpstr>Montserrat</vt:lpstr>
      <vt:lpstr>Montserrat-Bold</vt:lpstr>
      <vt:lpstr>Nunito Light</vt:lpstr>
      <vt:lpstr>1_Office Theme</vt:lpstr>
      <vt:lpstr>Multimedia Software Pitch Deck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Jenkins</dc:creator>
  <cp:lastModifiedBy>Margo Lestz</cp:lastModifiedBy>
  <cp:revision>33</cp:revision>
  <dcterms:created xsi:type="dcterms:W3CDTF">2024-10-10T07:46:48Z</dcterms:created>
  <dcterms:modified xsi:type="dcterms:W3CDTF">2024-12-13T12:32:23Z</dcterms:modified>
</cp:coreProperties>
</file>