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1409" r:id="rId4"/>
    <p:sldId id="1410" r:id="rId5"/>
    <p:sldId id="1408" r:id="rId6"/>
    <p:sldId id="1398" r:id="rId7"/>
    <p:sldId id="259" r:id="rId8"/>
    <p:sldId id="260" r:id="rId9"/>
    <p:sldId id="261" r:id="rId10"/>
    <p:sldId id="262" r:id="rId11"/>
    <p:sldId id="263" r:id="rId12"/>
    <p:sldId id="264" r:id="rId13"/>
    <p:sldId id="265" r:id="rId14"/>
    <p:sldId id="258" r:id="rId15"/>
    <p:sldId id="266" r:id="rId16"/>
    <p:sldId id="267" r:id="rId17"/>
    <p:sldId id="268" r:id="rId18"/>
    <p:sldId id="269" r:id="rId19"/>
    <p:sldId id="270" r:id="rId20"/>
    <p:sldId id="1399" r:id="rId21"/>
    <p:sldId id="271" r:id="rId22"/>
    <p:sldId id="272" r:id="rId23"/>
    <p:sldId id="273" r:id="rId24"/>
    <p:sldId id="274" r:id="rId25"/>
    <p:sldId id="1400" r:id="rId26"/>
    <p:sldId id="275" r:id="rId27"/>
    <p:sldId id="1404" r:id="rId28"/>
    <p:sldId id="276" r:id="rId29"/>
    <p:sldId id="277" r:id="rId30"/>
    <p:sldId id="278" r:id="rId31"/>
    <p:sldId id="1401" r:id="rId32"/>
    <p:sldId id="279" r:id="rId33"/>
    <p:sldId id="1402" r:id="rId34"/>
    <p:sldId id="300" r:id="rId35"/>
    <p:sldId id="1403" r:id="rId36"/>
    <p:sldId id="2147471081" r:id="rId37"/>
    <p:sldId id="1407" r:id="rId38"/>
    <p:sldId id="1405" r:id="rId39"/>
    <p:sldId id="281" r:id="rId40"/>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E7ED"/>
    <a:srgbClr val="000000"/>
    <a:srgbClr val="27412B"/>
    <a:srgbClr val="2C4831"/>
    <a:srgbClr val="98B092"/>
    <a:srgbClr val="6C8A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A58411-D0DD-46F9-B744-9B0B97B7A77F}" v="1" dt="2024-10-18T06:34:19.3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159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ana Shete" userId="37e74582-fd8f-49a1-a41f-9b69afa4b3c2" providerId="ADAL" clId="{B59AC4CB-B247-4F3D-A6DF-EB57F22F1BB1}"/>
    <pc:docChg chg="undo custSel addSld delSld modSld sldOrd modMainMaster">
      <pc:chgData name="Rachana Shete" userId="37e74582-fd8f-49a1-a41f-9b69afa4b3c2" providerId="ADAL" clId="{B59AC4CB-B247-4F3D-A6DF-EB57F22F1BB1}" dt="2024-10-17T11:46:55.019" v="2937"/>
      <pc:docMkLst>
        <pc:docMk/>
      </pc:docMkLst>
      <pc:sldChg chg="addSp delSp modSp mod modTransition">
        <pc:chgData name="Rachana Shete" userId="37e74582-fd8f-49a1-a41f-9b69afa4b3c2" providerId="ADAL" clId="{B59AC4CB-B247-4F3D-A6DF-EB57F22F1BB1}" dt="2024-10-15T13:47:35.092" v="2925"/>
        <pc:sldMkLst>
          <pc:docMk/>
          <pc:sldMk cId="3097952888" sldId="256"/>
        </pc:sldMkLst>
        <pc:spChg chg="add mod ord">
          <ac:chgData name="Rachana Shete" userId="37e74582-fd8f-49a1-a41f-9b69afa4b3c2" providerId="ADAL" clId="{B59AC4CB-B247-4F3D-A6DF-EB57F22F1BB1}" dt="2024-10-08T11:19:17.610" v="193" actId="167"/>
          <ac:spMkLst>
            <pc:docMk/>
            <pc:sldMk cId="3097952888" sldId="256"/>
            <ac:spMk id="4" creationId="{39B24489-9936-E642-9F7F-FD4C3D09AE19}"/>
          </ac:spMkLst>
        </pc:spChg>
        <pc:spChg chg="add mod">
          <ac:chgData name="Rachana Shete" userId="37e74582-fd8f-49a1-a41f-9b69afa4b3c2" providerId="ADAL" clId="{B59AC4CB-B247-4F3D-A6DF-EB57F22F1BB1}" dt="2024-10-08T11:13:19.641" v="145" actId="12788"/>
          <ac:spMkLst>
            <pc:docMk/>
            <pc:sldMk cId="3097952888" sldId="256"/>
            <ac:spMk id="7" creationId="{0F09DC60-1724-2504-BC45-483569F9DED7}"/>
          </ac:spMkLst>
        </pc:spChg>
        <pc:spChg chg="add mod">
          <ac:chgData name="Rachana Shete" userId="37e74582-fd8f-49a1-a41f-9b69afa4b3c2" providerId="ADAL" clId="{B59AC4CB-B247-4F3D-A6DF-EB57F22F1BB1}" dt="2024-10-08T11:47:14.482" v="411" actId="1076"/>
          <ac:spMkLst>
            <pc:docMk/>
            <pc:sldMk cId="3097952888" sldId="256"/>
            <ac:spMk id="8" creationId="{E2F537BF-4719-0F43-EE40-9E1A2ADF1C6D}"/>
          </ac:spMkLst>
        </pc:spChg>
        <pc:spChg chg="add mod">
          <ac:chgData name="Rachana Shete" userId="37e74582-fd8f-49a1-a41f-9b69afa4b3c2" providerId="ADAL" clId="{B59AC4CB-B247-4F3D-A6DF-EB57F22F1BB1}" dt="2024-10-08T11:47:14.482" v="411" actId="1076"/>
          <ac:spMkLst>
            <pc:docMk/>
            <pc:sldMk cId="3097952888" sldId="256"/>
            <ac:spMk id="9" creationId="{E89C027C-9DB6-7246-D053-A2A1AC2DF41B}"/>
          </ac:spMkLst>
        </pc:spChg>
        <pc:spChg chg="add mod">
          <ac:chgData name="Rachana Shete" userId="37e74582-fd8f-49a1-a41f-9b69afa4b3c2" providerId="ADAL" clId="{B59AC4CB-B247-4F3D-A6DF-EB57F22F1BB1}" dt="2024-10-08T11:49:17.623" v="448" actId="12789"/>
          <ac:spMkLst>
            <pc:docMk/>
            <pc:sldMk cId="3097952888" sldId="256"/>
            <ac:spMk id="30" creationId="{30C3E547-1C4B-913D-A7A8-154E766E3CE0}"/>
          </ac:spMkLst>
        </pc:spChg>
        <pc:spChg chg="add mod">
          <ac:chgData name="Rachana Shete" userId="37e74582-fd8f-49a1-a41f-9b69afa4b3c2" providerId="ADAL" clId="{B59AC4CB-B247-4F3D-A6DF-EB57F22F1BB1}" dt="2024-10-08T11:49:17.623" v="448" actId="12789"/>
          <ac:spMkLst>
            <pc:docMk/>
            <pc:sldMk cId="3097952888" sldId="256"/>
            <ac:spMk id="31" creationId="{038DF8DA-B73E-9B62-8EF2-7EBB94BCCE6C}"/>
          </ac:spMkLst>
        </pc:spChg>
        <pc:spChg chg="add mod">
          <ac:chgData name="Rachana Shete" userId="37e74582-fd8f-49a1-a41f-9b69afa4b3c2" providerId="ADAL" clId="{B59AC4CB-B247-4F3D-A6DF-EB57F22F1BB1}" dt="2024-10-08T11:49:17.623" v="448" actId="12789"/>
          <ac:spMkLst>
            <pc:docMk/>
            <pc:sldMk cId="3097952888" sldId="256"/>
            <ac:spMk id="32" creationId="{4F1DBA86-28A6-59FB-66F8-1495E3C00ED7}"/>
          </ac:spMkLst>
        </pc:spChg>
        <pc:grpChg chg="add mod">
          <ac:chgData name="Rachana Shete" userId="37e74582-fd8f-49a1-a41f-9b69afa4b3c2" providerId="ADAL" clId="{B59AC4CB-B247-4F3D-A6DF-EB57F22F1BB1}" dt="2024-10-08T11:49:17.623" v="448" actId="12789"/>
          <ac:grpSpMkLst>
            <pc:docMk/>
            <pc:sldMk cId="3097952888" sldId="256"/>
            <ac:grpSpMk id="35" creationId="{A3754146-57FD-8220-6993-6491A6D4544B}"/>
          </ac:grpSpMkLst>
        </pc:grpChg>
        <pc:grpChg chg="mod">
          <ac:chgData name="Rachana Shete" userId="37e74582-fd8f-49a1-a41f-9b69afa4b3c2" providerId="ADAL" clId="{B59AC4CB-B247-4F3D-A6DF-EB57F22F1BB1}" dt="2024-10-08T11:46:20.574" v="393"/>
          <ac:grpSpMkLst>
            <pc:docMk/>
            <pc:sldMk cId="3097952888" sldId="256"/>
            <ac:grpSpMk id="36" creationId="{87A1FA81-9B23-E52B-59AA-693D865553BE}"/>
          </ac:grpSpMkLst>
        </pc:grpChg>
        <pc:picChg chg="add del mod">
          <ac:chgData name="Rachana Shete" userId="37e74582-fd8f-49a1-a41f-9b69afa4b3c2" providerId="ADAL" clId="{B59AC4CB-B247-4F3D-A6DF-EB57F22F1BB1}" dt="2024-10-08T11:08:50.965" v="13" actId="478"/>
          <ac:picMkLst>
            <pc:docMk/>
            <pc:sldMk cId="3097952888" sldId="256"/>
            <ac:picMk id="6" creationId="{F2649B74-9D9F-5C45-353E-62E79A0012FE}"/>
          </ac:picMkLst>
        </pc:picChg>
        <pc:picChg chg="add del mod ord modCrop">
          <ac:chgData name="Rachana Shete" userId="37e74582-fd8f-49a1-a41f-9b69afa4b3c2" providerId="ADAL" clId="{B59AC4CB-B247-4F3D-A6DF-EB57F22F1BB1}" dt="2024-10-08T11:20:20.533" v="211" actId="478"/>
          <ac:picMkLst>
            <pc:docMk/>
            <pc:sldMk cId="3097952888" sldId="256"/>
            <ac:picMk id="16" creationId="{C9C66C9F-73D0-3E78-F32D-C77945201663}"/>
          </ac:picMkLst>
        </pc:picChg>
        <pc:picChg chg="add mod ord modCrop">
          <ac:chgData name="Rachana Shete" userId="37e74582-fd8f-49a1-a41f-9b69afa4b3c2" providerId="ADAL" clId="{B59AC4CB-B247-4F3D-A6DF-EB57F22F1BB1}" dt="2024-10-08T11:47:21.628" v="414" actId="34135"/>
          <ac:picMkLst>
            <pc:docMk/>
            <pc:sldMk cId="3097952888" sldId="256"/>
            <ac:picMk id="18" creationId="{16C359EC-A127-BADF-482D-562DAD68AD48}"/>
          </ac:picMkLst>
        </pc:picChg>
        <pc:picChg chg="add mod">
          <ac:chgData name="Rachana Shete" userId="37e74582-fd8f-49a1-a41f-9b69afa4b3c2" providerId="ADAL" clId="{B59AC4CB-B247-4F3D-A6DF-EB57F22F1BB1}" dt="2024-10-08T11:20:12.926" v="210" actId="571"/>
          <ac:picMkLst>
            <pc:docMk/>
            <pc:sldMk cId="3097952888" sldId="256"/>
            <ac:picMk id="19" creationId="{25370A3B-3929-8554-9219-DFA818A4476E}"/>
          </ac:picMkLst>
        </pc:picChg>
        <pc:picChg chg="add mod">
          <ac:chgData name="Rachana Shete" userId="37e74582-fd8f-49a1-a41f-9b69afa4b3c2" providerId="ADAL" clId="{B59AC4CB-B247-4F3D-A6DF-EB57F22F1BB1}" dt="2024-10-08T11:20:24.396" v="216"/>
          <ac:picMkLst>
            <pc:docMk/>
            <pc:sldMk cId="3097952888" sldId="256"/>
            <ac:picMk id="21" creationId="{5D46325C-865E-ADF3-3F8C-88F68CD467B9}"/>
          </ac:picMkLst>
        </pc:picChg>
        <pc:picChg chg="add del mod">
          <ac:chgData name="Rachana Shete" userId="37e74582-fd8f-49a1-a41f-9b69afa4b3c2" providerId="ADAL" clId="{B59AC4CB-B247-4F3D-A6DF-EB57F22F1BB1}" dt="2024-10-08T11:21:24.957" v="246" actId="478"/>
          <ac:picMkLst>
            <pc:docMk/>
            <pc:sldMk cId="3097952888" sldId="256"/>
            <ac:picMk id="23" creationId="{44410779-E97A-E48C-96B4-DF00CFE4F513}"/>
          </ac:picMkLst>
        </pc:picChg>
        <pc:picChg chg="add mod">
          <ac:chgData name="Rachana Shete" userId="37e74582-fd8f-49a1-a41f-9b69afa4b3c2" providerId="ADAL" clId="{B59AC4CB-B247-4F3D-A6DF-EB57F22F1BB1}" dt="2024-10-08T11:22:34.020" v="275"/>
          <ac:picMkLst>
            <pc:docMk/>
            <pc:sldMk cId="3097952888" sldId="256"/>
            <ac:picMk id="25" creationId="{8E6D6EB0-715C-CC78-EBF1-1F6EAB0A225E}"/>
          </ac:picMkLst>
        </pc:picChg>
        <pc:picChg chg="add mod">
          <ac:chgData name="Rachana Shete" userId="37e74582-fd8f-49a1-a41f-9b69afa4b3c2" providerId="ADAL" clId="{B59AC4CB-B247-4F3D-A6DF-EB57F22F1BB1}" dt="2024-10-08T11:47:10.816" v="410" actId="12788"/>
          <ac:picMkLst>
            <pc:docMk/>
            <pc:sldMk cId="3097952888" sldId="256"/>
            <ac:picMk id="27" creationId="{59190A33-89D9-5DC5-7C24-E9D3AFAED299}"/>
          </ac:picMkLst>
        </pc:picChg>
        <pc:picChg chg="add del mod modCrop">
          <ac:chgData name="Rachana Shete" userId="37e74582-fd8f-49a1-a41f-9b69afa4b3c2" providerId="ADAL" clId="{B59AC4CB-B247-4F3D-A6DF-EB57F22F1BB1}" dt="2024-10-08T11:49:29.098" v="449" actId="1076"/>
          <ac:picMkLst>
            <pc:docMk/>
            <pc:sldMk cId="3097952888" sldId="256"/>
            <ac:picMk id="29" creationId="{738462AB-F44D-3EA3-9D33-72BBD3AE6E31}"/>
          </ac:picMkLst>
        </pc:picChg>
        <pc:picChg chg="add mod">
          <ac:chgData name="Rachana Shete" userId="37e74582-fd8f-49a1-a41f-9b69afa4b3c2" providerId="ADAL" clId="{B59AC4CB-B247-4F3D-A6DF-EB57F22F1BB1}" dt="2024-10-08T11:49:17.623" v="448" actId="12789"/>
          <ac:picMkLst>
            <pc:docMk/>
            <pc:sldMk cId="3097952888" sldId="256"/>
            <ac:picMk id="33" creationId="{792B3621-225A-6577-3F67-29A7C4C7DC56}"/>
          </ac:picMkLst>
        </pc:picChg>
        <pc:picChg chg="add mod">
          <ac:chgData name="Rachana Shete" userId="37e74582-fd8f-49a1-a41f-9b69afa4b3c2" providerId="ADAL" clId="{B59AC4CB-B247-4F3D-A6DF-EB57F22F1BB1}" dt="2024-10-08T11:49:17.623" v="448" actId="12789"/>
          <ac:picMkLst>
            <pc:docMk/>
            <pc:sldMk cId="3097952888" sldId="256"/>
            <ac:picMk id="34" creationId="{1BE1113F-4EEB-527B-FBDE-74846CC6DB2B}"/>
          </ac:picMkLst>
        </pc:picChg>
        <pc:picChg chg="mod">
          <ac:chgData name="Rachana Shete" userId="37e74582-fd8f-49a1-a41f-9b69afa4b3c2" providerId="ADAL" clId="{B59AC4CB-B247-4F3D-A6DF-EB57F22F1BB1}" dt="2024-10-08T11:47:31.213" v="416" actId="207"/>
          <ac:picMkLst>
            <pc:docMk/>
            <pc:sldMk cId="3097952888" sldId="256"/>
            <ac:picMk id="38" creationId="{4529C380-BEC8-A0CA-D166-EACE918B8F30}"/>
          </ac:picMkLst>
        </pc:picChg>
        <pc:picChg chg="mod">
          <ac:chgData name="Rachana Shete" userId="37e74582-fd8f-49a1-a41f-9b69afa4b3c2" providerId="ADAL" clId="{B59AC4CB-B247-4F3D-A6DF-EB57F22F1BB1}" dt="2024-10-08T11:47:31.213" v="416" actId="207"/>
          <ac:picMkLst>
            <pc:docMk/>
            <pc:sldMk cId="3097952888" sldId="256"/>
            <ac:picMk id="39" creationId="{CFE4F5C3-8720-E378-0246-175D5D3710A0}"/>
          </ac:picMkLst>
        </pc:picChg>
        <pc:cxnChg chg="add del mod">
          <ac:chgData name="Rachana Shete" userId="37e74582-fd8f-49a1-a41f-9b69afa4b3c2" providerId="ADAL" clId="{B59AC4CB-B247-4F3D-A6DF-EB57F22F1BB1}" dt="2024-10-08T11:46:16.948" v="392" actId="478"/>
          <ac:cxnSpMkLst>
            <pc:docMk/>
            <pc:sldMk cId="3097952888" sldId="256"/>
            <ac:cxnSpMk id="11" creationId="{6B726DD9-6E04-DFAA-48F7-BB42D0F8E888}"/>
          </ac:cxnSpMkLst>
        </pc:cxnChg>
        <pc:cxnChg chg="mod">
          <ac:chgData name="Rachana Shete" userId="37e74582-fd8f-49a1-a41f-9b69afa4b3c2" providerId="ADAL" clId="{B59AC4CB-B247-4F3D-A6DF-EB57F22F1BB1}" dt="2024-10-08T11:47:35.491" v="417" actId="208"/>
          <ac:cxnSpMkLst>
            <pc:docMk/>
            <pc:sldMk cId="3097952888" sldId="256"/>
            <ac:cxnSpMk id="37" creationId="{E943979E-A41E-01DF-B31F-6A46266E772D}"/>
          </ac:cxnSpMkLst>
        </pc:cxnChg>
      </pc:sldChg>
      <pc:sldChg chg="addSp delSp modSp add mod modTransition">
        <pc:chgData name="Rachana Shete" userId="37e74582-fd8f-49a1-a41f-9b69afa4b3c2" providerId="ADAL" clId="{B59AC4CB-B247-4F3D-A6DF-EB57F22F1BB1}" dt="2024-10-15T13:47:35.092" v="2925"/>
        <pc:sldMkLst>
          <pc:docMk/>
          <pc:sldMk cId="1924423585" sldId="257"/>
        </pc:sldMkLst>
        <pc:spChg chg="add del mod">
          <ac:chgData name="Rachana Shete" userId="37e74582-fd8f-49a1-a41f-9b69afa4b3c2" providerId="ADAL" clId="{B59AC4CB-B247-4F3D-A6DF-EB57F22F1BB1}" dt="2024-10-08T11:49:53.942" v="451" actId="478"/>
          <ac:spMkLst>
            <pc:docMk/>
            <pc:sldMk cId="1924423585" sldId="257"/>
            <ac:spMk id="2" creationId="{C07D82AE-BEF7-C957-7AB7-75C2C4D4FDA4}"/>
          </ac:spMkLst>
        </pc:spChg>
        <pc:spChg chg="add mod">
          <ac:chgData name="Rachana Shete" userId="37e74582-fd8f-49a1-a41f-9b69afa4b3c2" providerId="ADAL" clId="{B59AC4CB-B247-4F3D-A6DF-EB57F22F1BB1}" dt="2024-10-08T11:44:52.845" v="374"/>
          <ac:spMkLst>
            <pc:docMk/>
            <pc:sldMk cId="1924423585" sldId="257"/>
            <ac:spMk id="3" creationId="{B3580693-455D-94CA-9302-EC09715762CD}"/>
          </ac:spMkLst>
        </pc:spChg>
        <pc:spChg chg="ord">
          <ac:chgData name="Rachana Shete" userId="37e74582-fd8f-49a1-a41f-9b69afa4b3c2" providerId="ADAL" clId="{B59AC4CB-B247-4F3D-A6DF-EB57F22F1BB1}" dt="2024-10-08T11:30:15.401" v="349" actId="167"/>
          <ac:spMkLst>
            <pc:docMk/>
            <pc:sldMk cId="1924423585" sldId="257"/>
            <ac:spMk id="4" creationId="{E8AF4D29-47B1-A7AA-B466-EF66613B98BE}"/>
          </ac:spMkLst>
        </pc:spChg>
        <pc:spChg chg="add mod">
          <ac:chgData name="Rachana Shete" userId="37e74582-fd8f-49a1-a41f-9b69afa4b3c2" providerId="ADAL" clId="{B59AC4CB-B247-4F3D-A6DF-EB57F22F1BB1}" dt="2024-10-08T11:44:52.845" v="374"/>
          <ac:spMkLst>
            <pc:docMk/>
            <pc:sldMk cId="1924423585" sldId="257"/>
            <ac:spMk id="5" creationId="{4A5050C6-E54C-B8D8-4E2C-9860B2743DF1}"/>
          </ac:spMkLst>
        </pc:spChg>
        <pc:spChg chg="add mod">
          <ac:chgData name="Rachana Shete" userId="37e74582-fd8f-49a1-a41f-9b69afa4b3c2" providerId="ADAL" clId="{B59AC4CB-B247-4F3D-A6DF-EB57F22F1BB1}" dt="2024-10-08T11:44:52.845" v="374"/>
          <ac:spMkLst>
            <pc:docMk/>
            <pc:sldMk cId="1924423585" sldId="257"/>
            <ac:spMk id="6" creationId="{AA270481-A01D-4BF4-D155-183E41FAAB99}"/>
          </ac:spMkLst>
        </pc:spChg>
        <pc:spChg chg="del">
          <ac:chgData name="Rachana Shete" userId="37e74582-fd8f-49a1-a41f-9b69afa4b3c2" providerId="ADAL" clId="{B59AC4CB-B247-4F3D-A6DF-EB57F22F1BB1}" dt="2024-10-08T11:29:20.369" v="304" actId="478"/>
          <ac:spMkLst>
            <pc:docMk/>
            <pc:sldMk cId="1924423585" sldId="257"/>
            <ac:spMk id="8" creationId="{7625BE88-4916-E4E3-C2B0-CB0E4C01DD99}"/>
          </ac:spMkLst>
        </pc:spChg>
        <pc:spChg chg="mod ord">
          <ac:chgData name="Rachana Shete" userId="37e74582-fd8f-49a1-a41f-9b69afa4b3c2" providerId="ADAL" clId="{B59AC4CB-B247-4F3D-A6DF-EB57F22F1BB1}" dt="2024-10-08T11:30:07.681" v="347" actId="34135"/>
          <ac:spMkLst>
            <pc:docMk/>
            <pc:sldMk cId="1924423585" sldId="257"/>
            <ac:spMk id="9" creationId="{04496F95-6AB7-08A1-1FDF-C3DA0D8ABA75}"/>
          </ac:spMkLst>
        </pc:spChg>
        <pc:spChg chg="add del mod">
          <ac:chgData name="Rachana Shete" userId="37e74582-fd8f-49a1-a41f-9b69afa4b3c2" providerId="ADAL" clId="{B59AC4CB-B247-4F3D-A6DF-EB57F22F1BB1}" dt="2024-10-08T11:49:45.936" v="450" actId="478"/>
          <ac:spMkLst>
            <pc:docMk/>
            <pc:sldMk cId="1924423585" sldId="257"/>
            <ac:spMk id="19" creationId="{30F9243A-A14B-55F3-E608-30565B021E48}"/>
          </ac:spMkLst>
        </pc:spChg>
        <pc:spChg chg="add del mod">
          <ac:chgData name="Rachana Shete" userId="37e74582-fd8f-49a1-a41f-9b69afa4b3c2" providerId="ADAL" clId="{B59AC4CB-B247-4F3D-A6DF-EB57F22F1BB1}" dt="2024-10-08T11:49:45.936" v="450" actId="478"/>
          <ac:spMkLst>
            <pc:docMk/>
            <pc:sldMk cId="1924423585" sldId="257"/>
            <ac:spMk id="20" creationId="{E2006698-CB42-FFDA-EC35-1898E52CC35B}"/>
          </ac:spMkLst>
        </pc:spChg>
        <pc:spChg chg="add del mod">
          <ac:chgData name="Rachana Shete" userId="37e74582-fd8f-49a1-a41f-9b69afa4b3c2" providerId="ADAL" clId="{B59AC4CB-B247-4F3D-A6DF-EB57F22F1BB1}" dt="2024-10-08T11:49:45.936" v="450" actId="478"/>
          <ac:spMkLst>
            <pc:docMk/>
            <pc:sldMk cId="1924423585" sldId="257"/>
            <ac:spMk id="21" creationId="{4C2BE5F3-7CBF-903B-FE3A-F6881D40B7AD}"/>
          </ac:spMkLst>
        </pc:spChg>
        <pc:spChg chg="add mod">
          <ac:chgData name="Rachana Shete" userId="37e74582-fd8f-49a1-a41f-9b69afa4b3c2" providerId="ADAL" clId="{B59AC4CB-B247-4F3D-A6DF-EB57F22F1BB1}" dt="2024-10-15T11:53:46.164" v="2517" actId="1076"/>
          <ac:spMkLst>
            <pc:docMk/>
            <pc:sldMk cId="1924423585" sldId="257"/>
            <ac:spMk id="31" creationId="{884ABE83-B5D8-6A70-8392-1A53A0625351}"/>
          </ac:spMkLst>
        </pc:spChg>
        <pc:spChg chg="add mod">
          <ac:chgData name="Rachana Shete" userId="37e74582-fd8f-49a1-a41f-9b69afa4b3c2" providerId="ADAL" clId="{B59AC4CB-B247-4F3D-A6DF-EB57F22F1BB1}" dt="2024-10-15T11:54:00.734" v="2557" actId="20577"/>
          <ac:spMkLst>
            <pc:docMk/>
            <pc:sldMk cId="1924423585" sldId="257"/>
            <ac:spMk id="32" creationId="{9AC0676F-DC02-D0F7-0848-7DF1FADDB6C5}"/>
          </ac:spMkLst>
        </pc:spChg>
        <pc:spChg chg="add mod">
          <ac:chgData name="Rachana Shete" userId="37e74582-fd8f-49a1-a41f-9b69afa4b3c2" providerId="ADAL" clId="{B59AC4CB-B247-4F3D-A6DF-EB57F22F1BB1}" dt="2024-10-08T11:57:22.296" v="551" actId="1076"/>
          <ac:spMkLst>
            <pc:docMk/>
            <pc:sldMk cId="1924423585" sldId="257"/>
            <ac:spMk id="33" creationId="{0A31B3CF-E35F-5DB1-3E60-812D760D6B99}"/>
          </ac:spMkLst>
        </pc:spChg>
        <pc:spChg chg="add mod">
          <ac:chgData name="Rachana Shete" userId="37e74582-fd8f-49a1-a41f-9b69afa4b3c2" providerId="ADAL" clId="{B59AC4CB-B247-4F3D-A6DF-EB57F22F1BB1}" dt="2024-10-08T13:14:45.054" v="610" actId="1076"/>
          <ac:spMkLst>
            <pc:docMk/>
            <pc:sldMk cId="1924423585" sldId="257"/>
            <ac:spMk id="38" creationId="{F5921555-0A28-C372-4F0B-D25FC2429FD1}"/>
          </ac:spMkLst>
        </pc:spChg>
        <pc:grpChg chg="add mod">
          <ac:chgData name="Rachana Shete" userId="37e74582-fd8f-49a1-a41f-9b69afa4b3c2" providerId="ADAL" clId="{B59AC4CB-B247-4F3D-A6DF-EB57F22F1BB1}" dt="2024-10-08T11:44:52.845" v="374"/>
          <ac:grpSpMkLst>
            <pc:docMk/>
            <pc:sldMk cId="1924423585" sldId="257"/>
            <ac:grpSpMk id="13" creationId="{05E23DE2-D9C3-1CD7-0732-65A8E69C53C3}"/>
          </ac:grpSpMkLst>
        </pc:grpChg>
        <pc:grpChg chg="mod">
          <ac:chgData name="Rachana Shete" userId="37e74582-fd8f-49a1-a41f-9b69afa4b3c2" providerId="ADAL" clId="{B59AC4CB-B247-4F3D-A6DF-EB57F22F1BB1}" dt="2024-10-08T11:44:52.845" v="374"/>
          <ac:grpSpMkLst>
            <pc:docMk/>
            <pc:sldMk cId="1924423585" sldId="257"/>
            <ac:grpSpMk id="14" creationId="{F23E7C2A-505B-FCB9-E969-39DEE9EAFFC1}"/>
          </ac:grpSpMkLst>
        </pc:grpChg>
        <pc:grpChg chg="add del mod">
          <ac:chgData name="Rachana Shete" userId="37e74582-fd8f-49a1-a41f-9b69afa4b3c2" providerId="ADAL" clId="{B59AC4CB-B247-4F3D-A6DF-EB57F22F1BB1}" dt="2024-10-08T11:49:45.936" v="450" actId="478"/>
          <ac:grpSpMkLst>
            <pc:docMk/>
            <pc:sldMk cId="1924423585" sldId="257"/>
            <ac:grpSpMk id="24" creationId="{AE8E937E-3D70-B6F2-C97E-76941BEADC5A}"/>
          </ac:grpSpMkLst>
        </pc:grpChg>
        <pc:grpChg chg="mod">
          <ac:chgData name="Rachana Shete" userId="37e74582-fd8f-49a1-a41f-9b69afa4b3c2" providerId="ADAL" clId="{B59AC4CB-B247-4F3D-A6DF-EB57F22F1BB1}" dt="2024-10-08T11:44:58.314" v="375"/>
          <ac:grpSpMkLst>
            <pc:docMk/>
            <pc:sldMk cId="1924423585" sldId="257"/>
            <ac:grpSpMk id="25" creationId="{B982A343-619B-9A33-AF30-DA9B6A68BE88}"/>
          </ac:grpSpMkLst>
        </pc:grpChg>
        <pc:picChg chg="add del mod">
          <ac:chgData name="Rachana Shete" userId="37e74582-fd8f-49a1-a41f-9b69afa4b3c2" providerId="ADAL" clId="{B59AC4CB-B247-4F3D-A6DF-EB57F22F1BB1}" dt="2024-10-15T12:03:29.130" v="2560" actId="21"/>
          <ac:picMkLst>
            <pc:docMk/>
            <pc:sldMk cId="1924423585" sldId="257"/>
            <ac:picMk id="2" creationId="{9F31377A-64D5-3328-DE83-8421D8B34ECC}"/>
          </ac:picMkLst>
        </pc:picChg>
        <pc:picChg chg="add mod">
          <ac:chgData name="Rachana Shete" userId="37e74582-fd8f-49a1-a41f-9b69afa4b3c2" providerId="ADAL" clId="{B59AC4CB-B247-4F3D-A6DF-EB57F22F1BB1}" dt="2024-10-15T12:03:44.482" v="2571"/>
          <ac:picMkLst>
            <pc:docMk/>
            <pc:sldMk cId="1924423585" sldId="257"/>
            <ac:picMk id="3" creationId="{9F31377A-64D5-3328-DE83-8421D8B34ECC}"/>
          </ac:picMkLst>
        </pc:picChg>
        <pc:picChg chg="add mod">
          <ac:chgData name="Rachana Shete" userId="37e74582-fd8f-49a1-a41f-9b69afa4b3c2" providerId="ADAL" clId="{B59AC4CB-B247-4F3D-A6DF-EB57F22F1BB1}" dt="2024-10-08T11:44:52.845" v="374"/>
          <ac:picMkLst>
            <pc:docMk/>
            <pc:sldMk cId="1924423585" sldId="257"/>
            <ac:picMk id="10" creationId="{AE0C2EB5-3A98-DCB1-8D39-F0E911572298}"/>
          </ac:picMkLst>
        </pc:picChg>
        <pc:picChg chg="add mod">
          <ac:chgData name="Rachana Shete" userId="37e74582-fd8f-49a1-a41f-9b69afa4b3c2" providerId="ADAL" clId="{B59AC4CB-B247-4F3D-A6DF-EB57F22F1BB1}" dt="2024-10-08T11:44:52.845" v="374"/>
          <ac:picMkLst>
            <pc:docMk/>
            <pc:sldMk cId="1924423585" sldId="257"/>
            <ac:picMk id="12" creationId="{C05DE34C-D3CE-2081-A732-850AD7A51C7E}"/>
          </ac:picMkLst>
        </pc:picChg>
        <pc:picChg chg="mod">
          <ac:chgData name="Rachana Shete" userId="37e74582-fd8f-49a1-a41f-9b69afa4b3c2" providerId="ADAL" clId="{B59AC4CB-B247-4F3D-A6DF-EB57F22F1BB1}" dt="2024-10-08T11:44:52.845" v="374"/>
          <ac:picMkLst>
            <pc:docMk/>
            <pc:sldMk cId="1924423585" sldId="257"/>
            <ac:picMk id="16" creationId="{FE3A610D-A22E-9DEB-7747-A0795E7AA6CA}"/>
          </ac:picMkLst>
        </pc:picChg>
        <pc:picChg chg="mod">
          <ac:chgData name="Rachana Shete" userId="37e74582-fd8f-49a1-a41f-9b69afa4b3c2" providerId="ADAL" clId="{B59AC4CB-B247-4F3D-A6DF-EB57F22F1BB1}" dt="2024-10-08T11:44:52.845" v="374"/>
          <ac:picMkLst>
            <pc:docMk/>
            <pc:sldMk cId="1924423585" sldId="257"/>
            <ac:picMk id="17" creationId="{5C87E070-1082-D3AC-C2A7-AE0A443623C9}"/>
          </ac:picMkLst>
        </pc:picChg>
        <pc:picChg chg="mod ord">
          <ac:chgData name="Rachana Shete" userId="37e74582-fd8f-49a1-a41f-9b69afa4b3c2" providerId="ADAL" clId="{B59AC4CB-B247-4F3D-A6DF-EB57F22F1BB1}" dt="2024-10-08T11:30:17.252" v="350" actId="34135"/>
          <ac:picMkLst>
            <pc:docMk/>
            <pc:sldMk cId="1924423585" sldId="257"/>
            <ac:picMk id="18" creationId="{A7EC7EFA-3BFB-A69C-BF0A-CDABF1C5D98B}"/>
          </ac:picMkLst>
        </pc:picChg>
        <pc:picChg chg="add del mod">
          <ac:chgData name="Rachana Shete" userId="37e74582-fd8f-49a1-a41f-9b69afa4b3c2" providerId="ADAL" clId="{B59AC4CB-B247-4F3D-A6DF-EB57F22F1BB1}" dt="2024-10-08T11:49:45.936" v="450" actId="478"/>
          <ac:picMkLst>
            <pc:docMk/>
            <pc:sldMk cId="1924423585" sldId="257"/>
            <ac:picMk id="22" creationId="{97661996-A666-8216-1A0D-5732CE0A851A}"/>
          </ac:picMkLst>
        </pc:picChg>
        <pc:picChg chg="add del mod">
          <ac:chgData name="Rachana Shete" userId="37e74582-fd8f-49a1-a41f-9b69afa4b3c2" providerId="ADAL" clId="{B59AC4CB-B247-4F3D-A6DF-EB57F22F1BB1}" dt="2024-10-08T11:49:45.936" v="450" actId="478"/>
          <ac:picMkLst>
            <pc:docMk/>
            <pc:sldMk cId="1924423585" sldId="257"/>
            <ac:picMk id="23" creationId="{86071CE6-B0FC-CB07-8E7A-E4C9BB811A79}"/>
          </ac:picMkLst>
        </pc:picChg>
        <pc:picChg chg="mod ord">
          <ac:chgData name="Rachana Shete" userId="37e74582-fd8f-49a1-a41f-9b69afa4b3c2" providerId="ADAL" clId="{B59AC4CB-B247-4F3D-A6DF-EB57F22F1BB1}" dt="2024-10-08T11:30:07.681" v="347" actId="34135"/>
          <ac:picMkLst>
            <pc:docMk/>
            <pc:sldMk cId="1924423585" sldId="257"/>
            <ac:picMk id="27" creationId="{0D801ED7-E83D-25EB-0108-93195D02AA8F}"/>
          </ac:picMkLst>
        </pc:picChg>
        <pc:picChg chg="mod">
          <ac:chgData name="Rachana Shete" userId="37e74582-fd8f-49a1-a41f-9b69afa4b3c2" providerId="ADAL" clId="{B59AC4CB-B247-4F3D-A6DF-EB57F22F1BB1}" dt="2024-10-08T11:44:58.314" v="375"/>
          <ac:picMkLst>
            <pc:docMk/>
            <pc:sldMk cId="1924423585" sldId="257"/>
            <ac:picMk id="28" creationId="{EAC4EB54-DD87-4ABE-C4F4-45F08C53A2EC}"/>
          </ac:picMkLst>
        </pc:picChg>
        <pc:picChg chg="del">
          <ac:chgData name="Rachana Shete" userId="37e74582-fd8f-49a1-a41f-9b69afa4b3c2" providerId="ADAL" clId="{B59AC4CB-B247-4F3D-A6DF-EB57F22F1BB1}" dt="2024-10-08T11:29:20.369" v="304" actId="478"/>
          <ac:picMkLst>
            <pc:docMk/>
            <pc:sldMk cId="1924423585" sldId="257"/>
            <ac:picMk id="29" creationId="{F120F212-8285-3847-956F-ACAAE567DDE6}"/>
          </ac:picMkLst>
        </pc:picChg>
        <pc:picChg chg="mod">
          <ac:chgData name="Rachana Shete" userId="37e74582-fd8f-49a1-a41f-9b69afa4b3c2" providerId="ADAL" clId="{B59AC4CB-B247-4F3D-A6DF-EB57F22F1BB1}" dt="2024-10-08T11:44:58.314" v="375"/>
          <ac:picMkLst>
            <pc:docMk/>
            <pc:sldMk cId="1924423585" sldId="257"/>
            <ac:picMk id="30" creationId="{6D12F461-E445-B7D2-EE9E-609819F13990}"/>
          </ac:picMkLst>
        </pc:picChg>
        <pc:picChg chg="add del mod">
          <ac:chgData name="Rachana Shete" userId="37e74582-fd8f-49a1-a41f-9b69afa4b3c2" providerId="ADAL" clId="{B59AC4CB-B247-4F3D-A6DF-EB57F22F1BB1}" dt="2024-10-15T11:54:02.377" v="2558" actId="478"/>
          <ac:picMkLst>
            <pc:docMk/>
            <pc:sldMk cId="1924423585" sldId="257"/>
            <ac:picMk id="34" creationId="{02C8EEFA-672A-D566-3112-58550DC181EC}"/>
          </ac:picMkLst>
        </pc:picChg>
        <pc:picChg chg="add del mod">
          <ac:chgData name="Rachana Shete" userId="37e74582-fd8f-49a1-a41f-9b69afa4b3c2" providerId="ADAL" clId="{B59AC4CB-B247-4F3D-A6DF-EB57F22F1BB1}" dt="2024-10-08T11:57:18.390" v="550" actId="478"/>
          <ac:picMkLst>
            <pc:docMk/>
            <pc:sldMk cId="1924423585" sldId="257"/>
            <ac:picMk id="36" creationId="{B8AB3471-1A47-E77B-EA14-B028DCC0B31B}"/>
          </ac:picMkLst>
        </pc:picChg>
        <pc:picChg chg="add del mod">
          <ac:chgData name="Rachana Shete" userId="37e74582-fd8f-49a1-a41f-9b69afa4b3c2" providerId="ADAL" clId="{B59AC4CB-B247-4F3D-A6DF-EB57F22F1BB1}" dt="2024-10-08T13:09:25.985" v="601" actId="478"/>
          <ac:picMkLst>
            <pc:docMk/>
            <pc:sldMk cId="1924423585" sldId="257"/>
            <ac:picMk id="37" creationId="{9201E5F9-25B3-83E8-02E2-BEF1C79D19D6}"/>
          </ac:picMkLst>
        </pc:picChg>
        <pc:cxnChg chg="del">
          <ac:chgData name="Rachana Shete" userId="37e74582-fd8f-49a1-a41f-9b69afa4b3c2" providerId="ADAL" clId="{B59AC4CB-B247-4F3D-A6DF-EB57F22F1BB1}" dt="2024-10-08T11:29:20.369" v="304" actId="478"/>
          <ac:cxnSpMkLst>
            <pc:docMk/>
            <pc:sldMk cId="1924423585" sldId="257"/>
            <ac:cxnSpMk id="11" creationId="{BC442940-B02C-243F-0E9B-716742713A29}"/>
          </ac:cxnSpMkLst>
        </pc:cxnChg>
        <pc:cxnChg chg="mod">
          <ac:chgData name="Rachana Shete" userId="37e74582-fd8f-49a1-a41f-9b69afa4b3c2" providerId="ADAL" clId="{B59AC4CB-B247-4F3D-A6DF-EB57F22F1BB1}" dt="2024-10-08T11:44:52.845" v="374"/>
          <ac:cxnSpMkLst>
            <pc:docMk/>
            <pc:sldMk cId="1924423585" sldId="257"/>
            <ac:cxnSpMk id="15" creationId="{1BDABCAB-7238-B600-F946-D6FDC5586B80}"/>
          </ac:cxnSpMkLst>
        </pc:cxnChg>
        <pc:cxnChg chg="mod">
          <ac:chgData name="Rachana Shete" userId="37e74582-fd8f-49a1-a41f-9b69afa4b3c2" providerId="ADAL" clId="{B59AC4CB-B247-4F3D-A6DF-EB57F22F1BB1}" dt="2024-10-08T11:44:58.314" v="375"/>
          <ac:cxnSpMkLst>
            <pc:docMk/>
            <pc:sldMk cId="1924423585" sldId="257"/>
            <ac:cxnSpMk id="26" creationId="{9815196C-066F-EA47-84EE-88CCE22C5DD9}"/>
          </ac:cxnSpMkLst>
        </pc:cxnChg>
      </pc:sldChg>
      <pc:sldChg chg="new del">
        <pc:chgData name="Rachana Shete" userId="37e74582-fd8f-49a1-a41f-9b69afa4b3c2" providerId="ADAL" clId="{B59AC4CB-B247-4F3D-A6DF-EB57F22F1BB1}" dt="2024-10-08T11:28:45.145" v="295" actId="47"/>
        <pc:sldMkLst>
          <pc:docMk/>
          <pc:sldMk cId="3250827879" sldId="257"/>
        </pc:sldMkLst>
      </pc:sldChg>
      <pc:sldChg chg="addSp delSp modSp add mod ord modTransition">
        <pc:chgData name="Rachana Shete" userId="37e74582-fd8f-49a1-a41f-9b69afa4b3c2" providerId="ADAL" clId="{B59AC4CB-B247-4F3D-A6DF-EB57F22F1BB1}" dt="2024-10-15T13:47:35.092" v="2925"/>
        <pc:sldMkLst>
          <pc:docMk/>
          <pc:sldMk cId="1343399653" sldId="258"/>
        </pc:sldMkLst>
        <pc:spChg chg="add mod">
          <ac:chgData name="Rachana Shete" userId="37e74582-fd8f-49a1-a41f-9b69afa4b3c2" providerId="ADAL" clId="{B59AC4CB-B247-4F3D-A6DF-EB57F22F1BB1}" dt="2024-10-10T09:41:43.466" v="1934" actId="1076"/>
          <ac:spMkLst>
            <pc:docMk/>
            <pc:sldMk cId="1343399653" sldId="258"/>
            <ac:spMk id="3" creationId="{026B5255-43B3-4252-608E-359464DF2A7B}"/>
          </ac:spMkLst>
        </pc:spChg>
        <pc:spChg chg="del mod">
          <ac:chgData name="Rachana Shete" userId="37e74582-fd8f-49a1-a41f-9b69afa4b3c2" providerId="ADAL" clId="{B59AC4CB-B247-4F3D-A6DF-EB57F22F1BB1}" dt="2024-10-08T13:09:17.624" v="598" actId="21"/>
          <ac:spMkLst>
            <pc:docMk/>
            <pc:sldMk cId="1343399653" sldId="258"/>
            <ac:spMk id="31" creationId="{F5921555-0A28-C372-4F0B-D25FC2429FD1}"/>
          </ac:spMkLst>
        </pc:spChg>
        <pc:spChg chg="del">
          <ac:chgData name="Rachana Shete" userId="37e74582-fd8f-49a1-a41f-9b69afa4b3c2" providerId="ADAL" clId="{B59AC4CB-B247-4F3D-A6DF-EB57F22F1BB1}" dt="2024-10-08T13:07:47.868" v="554" actId="478"/>
          <ac:spMkLst>
            <pc:docMk/>
            <pc:sldMk cId="1343399653" sldId="258"/>
            <ac:spMk id="32" creationId="{2A28AF8A-6916-2F06-4EE5-AB6F6A4EC8FB}"/>
          </ac:spMkLst>
        </pc:spChg>
        <pc:spChg chg="del">
          <ac:chgData name="Rachana Shete" userId="37e74582-fd8f-49a1-a41f-9b69afa4b3c2" providerId="ADAL" clId="{B59AC4CB-B247-4F3D-A6DF-EB57F22F1BB1}" dt="2024-10-08T13:07:47.868" v="554" actId="478"/>
          <ac:spMkLst>
            <pc:docMk/>
            <pc:sldMk cId="1343399653" sldId="258"/>
            <ac:spMk id="33" creationId="{BAAD2C9F-A2A4-3BF0-C6AA-FFCDAA3DA3F6}"/>
          </ac:spMkLst>
        </pc:spChg>
        <pc:picChg chg="add mod">
          <ac:chgData name="Rachana Shete" userId="37e74582-fd8f-49a1-a41f-9b69afa4b3c2" providerId="ADAL" clId="{B59AC4CB-B247-4F3D-A6DF-EB57F22F1BB1}" dt="2024-10-10T09:40:33.170" v="1928" actId="1076"/>
          <ac:picMkLst>
            <pc:docMk/>
            <pc:sldMk cId="1343399653" sldId="258"/>
            <ac:picMk id="2" creationId="{C8408CDE-B6DB-02E8-263E-EBE87F487B84}"/>
          </ac:picMkLst>
        </pc:picChg>
        <pc:picChg chg="add del mod">
          <ac:chgData name="Rachana Shete" userId="37e74582-fd8f-49a1-a41f-9b69afa4b3c2" providerId="ADAL" clId="{B59AC4CB-B247-4F3D-A6DF-EB57F22F1BB1}" dt="2024-10-08T14:03:29.076" v="1253" actId="478"/>
          <ac:picMkLst>
            <pc:docMk/>
            <pc:sldMk cId="1343399653" sldId="258"/>
            <ac:picMk id="3" creationId="{15F90368-33E5-BC57-DF5C-D8BBC6198033}"/>
          </ac:picMkLst>
        </pc:picChg>
        <pc:picChg chg="add del mod">
          <ac:chgData name="Rachana Shete" userId="37e74582-fd8f-49a1-a41f-9b69afa4b3c2" providerId="ADAL" clId="{B59AC4CB-B247-4F3D-A6DF-EB57F22F1BB1}" dt="2024-10-08T14:04:13.830" v="1267" actId="478"/>
          <ac:picMkLst>
            <pc:docMk/>
            <pc:sldMk cId="1343399653" sldId="258"/>
            <ac:picMk id="5" creationId="{7A4E07F5-CFDB-E26A-48D6-237B2A8E444F}"/>
          </ac:picMkLst>
        </pc:picChg>
        <pc:picChg chg="mod modCrop">
          <ac:chgData name="Rachana Shete" userId="37e74582-fd8f-49a1-a41f-9b69afa4b3c2" providerId="ADAL" clId="{B59AC4CB-B247-4F3D-A6DF-EB57F22F1BB1}" dt="2024-10-08T14:03:59.407" v="1264" actId="34135"/>
          <ac:picMkLst>
            <pc:docMk/>
            <pc:sldMk cId="1343399653" sldId="258"/>
            <ac:picMk id="18" creationId="{F76D5B85-4F74-CA6A-C7C2-F8FC436F76F2}"/>
          </ac:picMkLst>
        </pc:picChg>
        <pc:picChg chg="del">
          <ac:chgData name="Rachana Shete" userId="37e74582-fd8f-49a1-a41f-9b69afa4b3c2" providerId="ADAL" clId="{B59AC4CB-B247-4F3D-A6DF-EB57F22F1BB1}" dt="2024-10-08T13:07:47.868" v="554" actId="478"/>
          <ac:picMkLst>
            <pc:docMk/>
            <pc:sldMk cId="1343399653" sldId="258"/>
            <ac:picMk id="34" creationId="{C623A89C-03D6-1DEE-D6EA-AED526D7EE93}"/>
          </ac:picMkLst>
        </pc:picChg>
        <pc:picChg chg="add mod">
          <ac:chgData name="Rachana Shete" userId="37e74582-fd8f-49a1-a41f-9b69afa4b3c2" providerId="ADAL" clId="{B59AC4CB-B247-4F3D-A6DF-EB57F22F1BB1}" dt="2024-10-10T09:41:43.466" v="1934" actId="1076"/>
          <ac:picMkLst>
            <pc:docMk/>
            <pc:sldMk cId="1343399653" sldId="258"/>
            <ac:picMk id="1026" creationId="{71CD2C27-910D-0210-5424-CFA0E0DF3481}"/>
          </ac:picMkLst>
        </pc:picChg>
      </pc:sldChg>
      <pc:sldChg chg="addSp delSp modSp add mod modTransition">
        <pc:chgData name="Rachana Shete" userId="37e74582-fd8f-49a1-a41f-9b69afa4b3c2" providerId="ADAL" clId="{B59AC4CB-B247-4F3D-A6DF-EB57F22F1BB1}" dt="2024-10-15T13:47:35.092" v="2925"/>
        <pc:sldMkLst>
          <pc:docMk/>
          <pc:sldMk cId="372301056" sldId="259"/>
        </pc:sldMkLst>
        <pc:spChg chg="add mod">
          <ac:chgData name="Rachana Shete" userId="37e74582-fd8f-49a1-a41f-9b69afa4b3c2" providerId="ADAL" clId="{B59AC4CB-B247-4F3D-A6DF-EB57F22F1BB1}" dt="2024-10-08T13:26:13.463" v="788" actId="1076"/>
          <ac:spMkLst>
            <pc:docMk/>
            <pc:sldMk cId="372301056" sldId="259"/>
            <ac:spMk id="3" creationId="{0965387A-D744-7DA9-671B-5483C7D40C77}"/>
          </ac:spMkLst>
        </pc:spChg>
        <pc:spChg chg="ord">
          <ac:chgData name="Rachana Shete" userId="37e74582-fd8f-49a1-a41f-9b69afa4b3c2" providerId="ADAL" clId="{B59AC4CB-B247-4F3D-A6DF-EB57F22F1BB1}" dt="2024-10-08T13:25:07.968" v="777" actId="167"/>
          <ac:spMkLst>
            <pc:docMk/>
            <pc:sldMk cId="372301056" sldId="259"/>
            <ac:spMk id="4" creationId="{C838D8C0-1E35-AF0C-7DE8-660EB46254F1}"/>
          </ac:spMkLst>
        </pc:spChg>
        <pc:spChg chg="add mod">
          <ac:chgData name="Rachana Shete" userId="37e74582-fd8f-49a1-a41f-9b69afa4b3c2" providerId="ADAL" clId="{B59AC4CB-B247-4F3D-A6DF-EB57F22F1BB1}" dt="2024-10-08T13:23:45.123" v="751" actId="1076"/>
          <ac:spMkLst>
            <pc:docMk/>
            <pc:sldMk cId="372301056" sldId="259"/>
            <ac:spMk id="5" creationId="{47960162-709F-7103-DC47-8FFE2FBF40B2}"/>
          </ac:spMkLst>
        </pc:spChg>
        <pc:spChg chg="add mod">
          <ac:chgData name="Rachana Shete" userId="37e74582-fd8f-49a1-a41f-9b69afa4b3c2" providerId="ADAL" clId="{B59AC4CB-B247-4F3D-A6DF-EB57F22F1BB1}" dt="2024-10-08T13:23:45.123" v="751" actId="1076"/>
          <ac:spMkLst>
            <pc:docMk/>
            <pc:sldMk cId="372301056" sldId="259"/>
            <ac:spMk id="6" creationId="{95EF3E34-246B-11F4-A400-2B80A0558253}"/>
          </ac:spMkLst>
        </pc:spChg>
        <pc:spChg chg="add del mod">
          <ac:chgData name="Rachana Shete" userId="37e74582-fd8f-49a1-a41f-9b69afa4b3c2" providerId="ADAL" clId="{B59AC4CB-B247-4F3D-A6DF-EB57F22F1BB1}" dt="2024-10-08T13:16:48.172" v="640" actId="478"/>
          <ac:spMkLst>
            <pc:docMk/>
            <pc:sldMk cId="372301056" sldId="259"/>
            <ac:spMk id="8" creationId="{1D78B23C-A578-D003-F1B4-7BEAD89C1C02}"/>
          </ac:spMkLst>
        </pc:spChg>
        <pc:spChg chg="add mod">
          <ac:chgData name="Rachana Shete" userId="37e74582-fd8f-49a1-a41f-9b69afa4b3c2" providerId="ADAL" clId="{B59AC4CB-B247-4F3D-A6DF-EB57F22F1BB1}" dt="2024-10-08T13:23:45.123" v="751" actId="1076"/>
          <ac:spMkLst>
            <pc:docMk/>
            <pc:sldMk cId="372301056" sldId="259"/>
            <ac:spMk id="10" creationId="{D8A366CB-A70E-EC9A-3525-6FE99AD96410}"/>
          </ac:spMkLst>
        </pc:spChg>
        <pc:spChg chg="add mod">
          <ac:chgData name="Rachana Shete" userId="37e74582-fd8f-49a1-a41f-9b69afa4b3c2" providerId="ADAL" clId="{B59AC4CB-B247-4F3D-A6DF-EB57F22F1BB1}" dt="2024-10-08T13:27:10.179" v="815" actId="255"/>
          <ac:spMkLst>
            <pc:docMk/>
            <pc:sldMk cId="372301056" sldId="259"/>
            <ac:spMk id="13" creationId="{E43AC4F7-CE83-BC85-E4B7-326C015BCDB3}"/>
          </ac:spMkLst>
        </pc:spChg>
        <pc:spChg chg="add mod">
          <ac:chgData name="Rachana Shete" userId="37e74582-fd8f-49a1-a41f-9b69afa4b3c2" providerId="ADAL" clId="{B59AC4CB-B247-4F3D-A6DF-EB57F22F1BB1}" dt="2024-10-08T13:27:15.593" v="816" actId="255"/>
          <ac:spMkLst>
            <pc:docMk/>
            <pc:sldMk cId="372301056" sldId="259"/>
            <ac:spMk id="14" creationId="{ECEBEA63-9988-0A76-D812-1A6A04FE3041}"/>
          </ac:spMkLst>
        </pc:spChg>
        <pc:picChg chg="del">
          <ac:chgData name="Rachana Shete" userId="37e74582-fd8f-49a1-a41f-9b69afa4b3c2" providerId="ADAL" clId="{B59AC4CB-B247-4F3D-A6DF-EB57F22F1BB1}" dt="2024-10-08T13:15:36.947" v="612" actId="478"/>
          <ac:picMkLst>
            <pc:docMk/>
            <pc:sldMk cId="372301056" sldId="259"/>
            <ac:picMk id="2" creationId="{78F5C85A-33C5-12FC-2E76-26AF87CFBBA2}"/>
          </ac:picMkLst>
        </pc:picChg>
        <pc:picChg chg="add mod modCrop">
          <ac:chgData name="Rachana Shete" userId="37e74582-fd8f-49a1-a41f-9b69afa4b3c2" providerId="ADAL" clId="{B59AC4CB-B247-4F3D-A6DF-EB57F22F1BB1}" dt="2024-10-08T13:41:36.340" v="1160" actId="1076"/>
          <ac:picMkLst>
            <pc:docMk/>
            <pc:sldMk cId="372301056" sldId="259"/>
            <ac:picMk id="12" creationId="{AD7A0308-B48B-CD46-E3DD-FA7CD099DA7C}"/>
          </ac:picMkLst>
        </pc:picChg>
        <pc:picChg chg="add mod ord">
          <ac:chgData name="Rachana Shete" userId="37e74582-fd8f-49a1-a41f-9b69afa4b3c2" providerId="ADAL" clId="{B59AC4CB-B247-4F3D-A6DF-EB57F22F1BB1}" dt="2024-10-08T13:25:04.995" v="776" actId="167"/>
          <ac:picMkLst>
            <pc:docMk/>
            <pc:sldMk cId="372301056" sldId="259"/>
            <ac:picMk id="16" creationId="{4E050BD7-1B23-0F8D-5E7E-FFAA86B7D20E}"/>
          </ac:picMkLst>
        </pc:picChg>
        <pc:picChg chg="add mod">
          <ac:chgData name="Rachana Shete" userId="37e74582-fd8f-49a1-a41f-9b69afa4b3c2" providerId="ADAL" clId="{B59AC4CB-B247-4F3D-A6DF-EB57F22F1BB1}" dt="2024-10-08T13:24:15.960" v="760" actId="571"/>
          <ac:picMkLst>
            <pc:docMk/>
            <pc:sldMk cId="372301056" sldId="259"/>
            <ac:picMk id="17" creationId="{F51EA7C4-D765-A6F6-F3BF-301AF951EB6E}"/>
          </ac:picMkLst>
        </pc:picChg>
        <pc:picChg chg="del">
          <ac:chgData name="Rachana Shete" userId="37e74582-fd8f-49a1-a41f-9b69afa4b3c2" providerId="ADAL" clId="{B59AC4CB-B247-4F3D-A6DF-EB57F22F1BB1}" dt="2024-10-08T13:19:02.974" v="660" actId="478"/>
          <ac:picMkLst>
            <pc:docMk/>
            <pc:sldMk cId="372301056" sldId="259"/>
            <ac:picMk id="18" creationId="{57BE071E-7ACD-F7B0-EFF2-09077D053353}"/>
          </ac:picMkLst>
        </pc:picChg>
        <pc:picChg chg="add del mod">
          <ac:chgData name="Rachana Shete" userId="37e74582-fd8f-49a1-a41f-9b69afa4b3c2" providerId="ADAL" clId="{B59AC4CB-B247-4F3D-A6DF-EB57F22F1BB1}" dt="2024-10-08T13:24:31.720" v="765" actId="478"/>
          <ac:picMkLst>
            <pc:docMk/>
            <pc:sldMk cId="372301056" sldId="259"/>
            <ac:picMk id="19" creationId="{5378B29A-FF24-F022-6C51-5B3644A84BD4}"/>
          </ac:picMkLst>
        </pc:picChg>
        <pc:picChg chg="add del mod">
          <ac:chgData name="Rachana Shete" userId="37e74582-fd8f-49a1-a41f-9b69afa4b3c2" providerId="ADAL" clId="{B59AC4CB-B247-4F3D-A6DF-EB57F22F1BB1}" dt="2024-10-08T13:24:40.312" v="768" actId="478"/>
          <ac:picMkLst>
            <pc:docMk/>
            <pc:sldMk cId="372301056" sldId="259"/>
            <ac:picMk id="21" creationId="{D6D0D95F-A73F-4996-1620-5C67881DAAD1}"/>
          </ac:picMkLst>
        </pc:picChg>
        <pc:picChg chg="add mod ord">
          <ac:chgData name="Rachana Shete" userId="37e74582-fd8f-49a1-a41f-9b69afa4b3c2" providerId="ADAL" clId="{B59AC4CB-B247-4F3D-A6DF-EB57F22F1BB1}" dt="2024-10-08T13:25:34.161" v="785" actId="14100"/>
          <ac:picMkLst>
            <pc:docMk/>
            <pc:sldMk cId="372301056" sldId="259"/>
            <ac:picMk id="23" creationId="{C8B9A22F-B020-3290-6D70-3FFFC7696448}"/>
          </ac:picMkLst>
        </pc:picChg>
      </pc:sldChg>
      <pc:sldChg chg="addSp delSp modSp add mod modTransition">
        <pc:chgData name="Rachana Shete" userId="37e74582-fd8f-49a1-a41f-9b69afa4b3c2" providerId="ADAL" clId="{B59AC4CB-B247-4F3D-A6DF-EB57F22F1BB1}" dt="2024-10-15T13:47:35.092" v="2925"/>
        <pc:sldMkLst>
          <pc:docMk/>
          <pc:sldMk cId="3898926863" sldId="260"/>
        </pc:sldMkLst>
        <pc:spChg chg="mod">
          <ac:chgData name="Rachana Shete" userId="37e74582-fd8f-49a1-a41f-9b69afa4b3c2" providerId="ADAL" clId="{B59AC4CB-B247-4F3D-A6DF-EB57F22F1BB1}" dt="2024-10-10T12:36:38.935" v="2394" actId="207"/>
          <ac:spMkLst>
            <pc:docMk/>
            <pc:sldMk cId="3898926863" sldId="260"/>
            <ac:spMk id="3" creationId="{DEA20098-F9B2-7B2A-60FD-1222A4B57FF3}"/>
          </ac:spMkLst>
        </pc:spChg>
        <pc:spChg chg="mod">
          <ac:chgData name="Rachana Shete" userId="37e74582-fd8f-49a1-a41f-9b69afa4b3c2" providerId="ADAL" clId="{B59AC4CB-B247-4F3D-A6DF-EB57F22F1BB1}" dt="2024-10-08T13:27:45.692" v="822" actId="554"/>
          <ac:spMkLst>
            <pc:docMk/>
            <pc:sldMk cId="3898926863" sldId="260"/>
            <ac:spMk id="5" creationId="{C2223EDA-ABAC-D3CE-2F2B-2476A1B66AB4}"/>
          </ac:spMkLst>
        </pc:spChg>
        <pc:spChg chg="mod">
          <ac:chgData name="Rachana Shete" userId="37e74582-fd8f-49a1-a41f-9b69afa4b3c2" providerId="ADAL" clId="{B59AC4CB-B247-4F3D-A6DF-EB57F22F1BB1}" dt="2024-10-08T13:27:46.986" v="823" actId="408"/>
          <ac:spMkLst>
            <pc:docMk/>
            <pc:sldMk cId="3898926863" sldId="260"/>
            <ac:spMk id="6" creationId="{5BBA4721-956D-EECA-3287-6730471687FF}"/>
          </ac:spMkLst>
        </pc:spChg>
        <pc:spChg chg="mod">
          <ac:chgData name="Rachana Shete" userId="37e74582-fd8f-49a1-a41f-9b69afa4b3c2" providerId="ADAL" clId="{B59AC4CB-B247-4F3D-A6DF-EB57F22F1BB1}" dt="2024-10-08T13:27:46.986" v="823" actId="408"/>
          <ac:spMkLst>
            <pc:docMk/>
            <pc:sldMk cId="3898926863" sldId="260"/>
            <ac:spMk id="10" creationId="{F8EDAE32-AE1C-656A-9E2F-2C6B71BDDEF5}"/>
          </ac:spMkLst>
        </pc:spChg>
        <pc:spChg chg="mod">
          <ac:chgData name="Rachana Shete" userId="37e74582-fd8f-49a1-a41f-9b69afa4b3c2" providerId="ADAL" clId="{B59AC4CB-B247-4F3D-A6DF-EB57F22F1BB1}" dt="2024-10-08T13:27:46.986" v="823" actId="408"/>
          <ac:spMkLst>
            <pc:docMk/>
            <pc:sldMk cId="3898926863" sldId="260"/>
            <ac:spMk id="13" creationId="{5405C136-0201-505F-59FB-3A6AC36C284F}"/>
          </ac:spMkLst>
        </pc:spChg>
        <pc:spChg chg="mod">
          <ac:chgData name="Rachana Shete" userId="37e74582-fd8f-49a1-a41f-9b69afa4b3c2" providerId="ADAL" clId="{B59AC4CB-B247-4F3D-A6DF-EB57F22F1BB1}" dt="2024-10-08T13:27:45.692" v="822" actId="554"/>
          <ac:spMkLst>
            <pc:docMk/>
            <pc:sldMk cId="3898926863" sldId="260"/>
            <ac:spMk id="14" creationId="{84C44150-E695-4EF7-D6A5-04970A4BBDA0}"/>
          </ac:spMkLst>
        </pc:spChg>
        <pc:picChg chg="add mod">
          <ac:chgData name="Rachana Shete" userId="37e74582-fd8f-49a1-a41f-9b69afa4b3c2" providerId="ADAL" clId="{B59AC4CB-B247-4F3D-A6DF-EB57F22F1BB1}" dt="2024-10-08T13:29:13.268" v="830" actId="1076"/>
          <ac:picMkLst>
            <pc:docMk/>
            <pc:sldMk cId="3898926863" sldId="260"/>
            <ac:picMk id="8" creationId="{0A9B436C-091E-7EED-4811-BDEE373AC037}"/>
          </ac:picMkLst>
        </pc:picChg>
        <pc:picChg chg="del">
          <ac:chgData name="Rachana Shete" userId="37e74582-fd8f-49a1-a41f-9b69afa4b3c2" providerId="ADAL" clId="{B59AC4CB-B247-4F3D-A6DF-EB57F22F1BB1}" dt="2024-10-08T13:27:48.979" v="824" actId="478"/>
          <ac:picMkLst>
            <pc:docMk/>
            <pc:sldMk cId="3898926863" sldId="260"/>
            <ac:picMk id="12" creationId="{B229DADF-8116-4946-93A0-C44B8CC09621}"/>
          </ac:picMkLst>
        </pc:picChg>
      </pc:sldChg>
      <pc:sldChg chg="addSp delSp modSp add mod modTransition">
        <pc:chgData name="Rachana Shete" userId="37e74582-fd8f-49a1-a41f-9b69afa4b3c2" providerId="ADAL" clId="{B59AC4CB-B247-4F3D-A6DF-EB57F22F1BB1}" dt="2024-10-15T13:47:35.092" v="2925"/>
        <pc:sldMkLst>
          <pc:docMk/>
          <pc:sldMk cId="1552485354" sldId="261"/>
        </pc:sldMkLst>
        <pc:spChg chg="mod">
          <ac:chgData name="Rachana Shete" userId="37e74582-fd8f-49a1-a41f-9b69afa4b3c2" providerId="ADAL" clId="{B59AC4CB-B247-4F3D-A6DF-EB57F22F1BB1}" dt="2024-10-08T13:31:22.236" v="957" actId="1076"/>
          <ac:spMkLst>
            <pc:docMk/>
            <pc:sldMk cId="1552485354" sldId="261"/>
            <ac:spMk id="3" creationId="{7E194039-AB3A-9710-824C-607B8B84E430}"/>
          </ac:spMkLst>
        </pc:spChg>
        <pc:spChg chg="del">
          <ac:chgData name="Rachana Shete" userId="37e74582-fd8f-49a1-a41f-9b69afa4b3c2" providerId="ADAL" clId="{B59AC4CB-B247-4F3D-A6DF-EB57F22F1BB1}" dt="2024-10-08T13:29:54.800" v="833" actId="478"/>
          <ac:spMkLst>
            <pc:docMk/>
            <pc:sldMk cId="1552485354" sldId="261"/>
            <ac:spMk id="5" creationId="{4CB81B18-FEC1-54ED-D6D1-859B03B19255}"/>
          </ac:spMkLst>
        </pc:spChg>
        <pc:spChg chg="del">
          <ac:chgData name="Rachana Shete" userId="37e74582-fd8f-49a1-a41f-9b69afa4b3c2" providerId="ADAL" clId="{B59AC4CB-B247-4F3D-A6DF-EB57F22F1BB1}" dt="2024-10-08T13:29:49.955" v="832" actId="478"/>
          <ac:spMkLst>
            <pc:docMk/>
            <pc:sldMk cId="1552485354" sldId="261"/>
            <ac:spMk id="6" creationId="{1A78097A-C0BA-CCDE-1E69-43366A0E0D6D}"/>
          </ac:spMkLst>
        </pc:spChg>
        <pc:spChg chg="del">
          <ac:chgData name="Rachana Shete" userId="37e74582-fd8f-49a1-a41f-9b69afa4b3c2" providerId="ADAL" clId="{B59AC4CB-B247-4F3D-A6DF-EB57F22F1BB1}" dt="2024-10-08T13:29:49.955" v="832" actId="478"/>
          <ac:spMkLst>
            <pc:docMk/>
            <pc:sldMk cId="1552485354" sldId="261"/>
            <ac:spMk id="10" creationId="{23A5FFD9-AC36-3437-6643-172AE489F7FB}"/>
          </ac:spMkLst>
        </pc:spChg>
        <pc:spChg chg="add del mod">
          <ac:chgData name="Rachana Shete" userId="37e74582-fd8f-49a1-a41f-9b69afa4b3c2" providerId="ADAL" clId="{B59AC4CB-B247-4F3D-A6DF-EB57F22F1BB1}" dt="2024-10-08T13:30:02.454" v="837" actId="478"/>
          <ac:spMkLst>
            <pc:docMk/>
            <pc:sldMk cId="1552485354" sldId="261"/>
            <ac:spMk id="11" creationId="{90954B05-072D-F219-2994-677714614406}"/>
          </ac:spMkLst>
        </pc:spChg>
        <pc:spChg chg="add mod">
          <ac:chgData name="Rachana Shete" userId="37e74582-fd8f-49a1-a41f-9b69afa4b3c2" providerId="ADAL" clId="{B59AC4CB-B247-4F3D-A6DF-EB57F22F1BB1}" dt="2024-10-08T13:31:15.055" v="954" actId="1076"/>
          <ac:spMkLst>
            <pc:docMk/>
            <pc:sldMk cId="1552485354" sldId="261"/>
            <ac:spMk id="12" creationId="{29ED40E9-0894-5FAD-9592-C887B42D3A98}"/>
          </ac:spMkLst>
        </pc:spChg>
        <pc:spChg chg="del mod">
          <ac:chgData name="Rachana Shete" userId="37e74582-fd8f-49a1-a41f-9b69afa4b3c2" providerId="ADAL" clId="{B59AC4CB-B247-4F3D-A6DF-EB57F22F1BB1}" dt="2024-10-08T13:30:17.666" v="873" actId="478"/>
          <ac:spMkLst>
            <pc:docMk/>
            <pc:sldMk cId="1552485354" sldId="261"/>
            <ac:spMk id="13" creationId="{D2EF08F7-F8C9-1079-BCE5-586CD4ACA2FF}"/>
          </ac:spMkLst>
        </pc:spChg>
        <pc:spChg chg="del">
          <ac:chgData name="Rachana Shete" userId="37e74582-fd8f-49a1-a41f-9b69afa4b3c2" providerId="ADAL" clId="{B59AC4CB-B247-4F3D-A6DF-EB57F22F1BB1}" dt="2024-10-08T13:29:54.800" v="833" actId="478"/>
          <ac:spMkLst>
            <pc:docMk/>
            <pc:sldMk cId="1552485354" sldId="261"/>
            <ac:spMk id="14" creationId="{819CEA3A-3C20-1308-5E65-3C3521CC48BA}"/>
          </ac:spMkLst>
        </pc:spChg>
        <pc:spChg chg="add mod">
          <ac:chgData name="Rachana Shete" userId="37e74582-fd8f-49a1-a41f-9b69afa4b3c2" providerId="ADAL" clId="{B59AC4CB-B247-4F3D-A6DF-EB57F22F1BB1}" dt="2024-10-08T14:13:41.727" v="1476" actId="207"/>
          <ac:spMkLst>
            <pc:docMk/>
            <pc:sldMk cId="1552485354" sldId="261"/>
            <ac:spMk id="15" creationId="{B7D83062-78EC-8E68-D41D-C2F80D84539A}"/>
          </ac:spMkLst>
        </pc:spChg>
        <pc:spChg chg="add mod">
          <ac:chgData name="Rachana Shete" userId="37e74582-fd8f-49a1-a41f-9b69afa4b3c2" providerId="ADAL" clId="{B59AC4CB-B247-4F3D-A6DF-EB57F22F1BB1}" dt="2024-10-08T13:35:15.672" v="1024" actId="1076"/>
          <ac:spMkLst>
            <pc:docMk/>
            <pc:sldMk cId="1552485354" sldId="261"/>
            <ac:spMk id="17" creationId="{B230812A-A85B-DEDB-2F00-FC4A9A9A2DB8}"/>
          </ac:spMkLst>
        </pc:spChg>
        <pc:picChg chg="del">
          <ac:chgData name="Rachana Shete" userId="37e74582-fd8f-49a1-a41f-9b69afa4b3c2" providerId="ADAL" clId="{B59AC4CB-B247-4F3D-A6DF-EB57F22F1BB1}" dt="2024-10-08T13:29:57.577" v="834" actId="478"/>
          <ac:picMkLst>
            <pc:docMk/>
            <pc:sldMk cId="1552485354" sldId="261"/>
            <ac:picMk id="8" creationId="{8A322247-DBF9-14A1-F225-B3F5AD7672B5}"/>
          </ac:picMkLst>
        </pc:picChg>
        <pc:picChg chg="mod">
          <ac:chgData name="Rachana Shete" userId="37e74582-fd8f-49a1-a41f-9b69afa4b3c2" providerId="ADAL" clId="{B59AC4CB-B247-4F3D-A6DF-EB57F22F1BB1}" dt="2024-10-08T13:31:16.065" v="955" actId="1076"/>
          <ac:picMkLst>
            <pc:docMk/>
            <pc:sldMk cId="1552485354" sldId="261"/>
            <ac:picMk id="16" creationId="{EE6C1CAB-7552-F118-826B-33CB7F4613B3}"/>
          </ac:picMkLst>
        </pc:picChg>
        <pc:picChg chg="add del mod">
          <ac:chgData name="Rachana Shete" userId="37e74582-fd8f-49a1-a41f-9b69afa4b3c2" providerId="ADAL" clId="{B59AC4CB-B247-4F3D-A6DF-EB57F22F1BB1}" dt="2024-10-08T13:35:46.451" v="1038" actId="478"/>
          <ac:picMkLst>
            <pc:docMk/>
            <pc:sldMk cId="1552485354" sldId="261"/>
            <ac:picMk id="19" creationId="{172F60AB-F859-C369-F0CB-646C62A150B0}"/>
          </ac:picMkLst>
        </pc:picChg>
        <pc:picChg chg="add mod modCrop">
          <ac:chgData name="Rachana Shete" userId="37e74582-fd8f-49a1-a41f-9b69afa4b3c2" providerId="ADAL" clId="{B59AC4CB-B247-4F3D-A6DF-EB57F22F1BB1}" dt="2024-10-08T13:36:14.121" v="1055" actId="1076"/>
          <ac:picMkLst>
            <pc:docMk/>
            <pc:sldMk cId="1552485354" sldId="261"/>
            <ac:picMk id="21" creationId="{B8C190B1-762B-ACC0-D953-CF0FDF05C95D}"/>
          </ac:picMkLst>
        </pc:picChg>
        <pc:picChg chg="add del">
          <ac:chgData name="Rachana Shete" userId="37e74582-fd8f-49a1-a41f-9b69afa4b3c2" providerId="ADAL" clId="{B59AC4CB-B247-4F3D-A6DF-EB57F22F1BB1}" dt="2024-10-08T13:30:00.031" v="836" actId="478"/>
          <ac:picMkLst>
            <pc:docMk/>
            <pc:sldMk cId="1552485354" sldId="261"/>
            <ac:picMk id="23" creationId="{A397BAD7-FB40-5336-D21D-CD0D003D264C}"/>
          </ac:picMkLst>
        </pc:picChg>
      </pc:sldChg>
      <pc:sldChg chg="modSp add mod modTransition">
        <pc:chgData name="Rachana Shete" userId="37e74582-fd8f-49a1-a41f-9b69afa4b3c2" providerId="ADAL" clId="{B59AC4CB-B247-4F3D-A6DF-EB57F22F1BB1}" dt="2024-10-15T13:47:35.092" v="2925"/>
        <pc:sldMkLst>
          <pc:docMk/>
          <pc:sldMk cId="3154630695" sldId="262"/>
        </pc:sldMkLst>
        <pc:spChg chg="mod">
          <ac:chgData name="Rachana Shete" userId="37e74582-fd8f-49a1-a41f-9b69afa4b3c2" providerId="ADAL" clId="{B59AC4CB-B247-4F3D-A6DF-EB57F22F1BB1}" dt="2024-10-08T14:13:39.161" v="1475" actId="207"/>
          <ac:spMkLst>
            <pc:docMk/>
            <pc:sldMk cId="3154630695" sldId="262"/>
            <ac:spMk id="15" creationId="{CA7E000C-DCEB-E1A8-3081-F4AC29BDA7EB}"/>
          </ac:spMkLst>
        </pc:spChg>
        <pc:spChg chg="mod">
          <ac:chgData name="Rachana Shete" userId="37e74582-fd8f-49a1-a41f-9b69afa4b3c2" providerId="ADAL" clId="{B59AC4CB-B247-4F3D-A6DF-EB57F22F1BB1}" dt="2024-10-08T13:35:33.892" v="1037" actId="20577"/>
          <ac:spMkLst>
            <pc:docMk/>
            <pc:sldMk cId="3154630695" sldId="262"/>
            <ac:spMk id="17" creationId="{E4FD82A8-E596-069B-3C2B-EC3261A73F10}"/>
          </ac:spMkLst>
        </pc:spChg>
      </pc:sldChg>
      <pc:sldChg chg="addSp delSp modSp add mod modTransition">
        <pc:chgData name="Rachana Shete" userId="37e74582-fd8f-49a1-a41f-9b69afa4b3c2" providerId="ADAL" clId="{B59AC4CB-B247-4F3D-A6DF-EB57F22F1BB1}" dt="2024-10-15T13:47:35.092" v="2925"/>
        <pc:sldMkLst>
          <pc:docMk/>
          <pc:sldMk cId="4116269508" sldId="263"/>
        </pc:sldMkLst>
        <pc:spChg chg="mod">
          <ac:chgData name="Rachana Shete" userId="37e74582-fd8f-49a1-a41f-9b69afa4b3c2" providerId="ADAL" clId="{B59AC4CB-B247-4F3D-A6DF-EB57F22F1BB1}" dt="2024-10-08T14:13:35.191" v="1474" actId="207"/>
          <ac:spMkLst>
            <pc:docMk/>
            <pc:sldMk cId="4116269508" sldId="263"/>
            <ac:spMk id="15" creationId="{A80A5822-750A-D29B-0D45-E02248625D6D}"/>
          </ac:spMkLst>
        </pc:spChg>
        <pc:spChg chg="mod">
          <ac:chgData name="Rachana Shete" userId="37e74582-fd8f-49a1-a41f-9b69afa4b3c2" providerId="ADAL" clId="{B59AC4CB-B247-4F3D-A6DF-EB57F22F1BB1}" dt="2024-10-08T13:36:29.042" v="1068" actId="14100"/>
          <ac:spMkLst>
            <pc:docMk/>
            <pc:sldMk cId="4116269508" sldId="263"/>
            <ac:spMk id="17" creationId="{0D32BAA6-28D7-826A-7039-5DF21DE8C54C}"/>
          </ac:spMkLst>
        </pc:spChg>
        <pc:picChg chg="add del mod">
          <ac:chgData name="Rachana Shete" userId="37e74582-fd8f-49a1-a41f-9b69afa4b3c2" providerId="ADAL" clId="{B59AC4CB-B247-4F3D-A6DF-EB57F22F1BB1}" dt="2024-10-08T13:38:14.881" v="1144" actId="478"/>
          <ac:picMkLst>
            <pc:docMk/>
            <pc:sldMk cId="4116269508" sldId="263"/>
            <ac:picMk id="5" creationId="{9DC48CD1-8258-AB86-63A4-41A417475668}"/>
          </ac:picMkLst>
        </pc:picChg>
        <pc:picChg chg="add mod">
          <ac:chgData name="Rachana Shete" userId="37e74582-fd8f-49a1-a41f-9b69afa4b3c2" providerId="ADAL" clId="{B59AC4CB-B247-4F3D-A6DF-EB57F22F1BB1}" dt="2024-10-08T13:43:42.008" v="1172" actId="1076"/>
          <ac:picMkLst>
            <pc:docMk/>
            <pc:sldMk cId="4116269508" sldId="263"/>
            <ac:picMk id="8" creationId="{1ADC552D-2B98-5318-21C4-9D7B38F18112}"/>
          </ac:picMkLst>
        </pc:picChg>
        <pc:picChg chg="del mod">
          <ac:chgData name="Rachana Shete" userId="37e74582-fd8f-49a1-a41f-9b69afa4b3c2" providerId="ADAL" clId="{B59AC4CB-B247-4F3D-A6DF-EB57F22F1BB1}" dt="2024-10-08T13:36:36.861" v="1070" actId="478"/>
          <ac:picMkLst>
            <pc:docMk/>
            <pc:sldMk cId="4116269508" sldId="263"/>
            <ac:picMk id="19" creationId="{FD0D9CA7-DEB2-E41F-0583-2EF00EA47021}"/>
          </ac:picMkLst>
        </pc:picChg>
      </pc:sldChg>
      <pc:sldChg chg="addSp delSp modSp add mod modTransition">
        <pc:chgData name="Rachana Shete" userId="37e74582-fd8f-49a1-a41f-9b69afa4b3c2" providerId="ADAL" clId="{B59AC4CB-B247-4F3D-A6DF-EB57F22F1BB1}" dt="2024-10-15T13:47:35.092" v="2925"/>
        <pc:sldMkLst>
          <pc:docMk/>
          <pc:sldMk cId="676430439" sldId="264"/>
        </pc:sldMkLst>
        <pc:spChg chg="mod">
          <ac:chgData name="Rachana Shete" userId="37e74582-fd8f-49a1-a41f-9b69afa4b3c2" providerId="ADAL" clId="{B59AC4CB-B247-4F3D-A6DF-EB57F22F1BB1}" dt="2024-10-08T14:13:31.960" v="1473" actId="207"/>
          <ac:spMkLst>
            <pc:docMk/>
            <pc:sldMk cId="676430439" sldId="264"/>
            <ac:spMk id="15" creationId="{351C352A-7A74-B65E-5B84-E0758C745432}"/>
          </ac:spMkLst>
        </pc:spChg>
        <pc:spChg chg="mod">
          <ac:chgData name="Rachana Shete" userId="37e74582-fd8f-49a1-a41f-9b69afa4b3c2" providerId="ADAL" clId="{B59AC4CB-B247-4F3D-A6DF-EB57F22F1BB1}" dt="2024-10-08T13:37:08.162" v="1098" actId="20577"/>
          <ac:spMkLst>
            <pc:docMk/>
            <pc:sldMk cId="676430439" sldId="264"/>
            <ac:spMk id="17" creationId="{10F58C6C-539C-77A6-F1DB-0419A4A06CA4}"/>
          </ac:spMkLst>
        </pc:spChg>
        <pc:picChg chg="add del mod">
          <ac:chgData name="Rachana Shete" userId="37e74582-fd8f-49a1-a41f-9b69afa4b3c2" providerId="ADAL" clId="{B59AC4CB-B247-4F3D-A6DF-EB57F22F1BB1}" dt="2024-10-08T13:42:00.687" v="1163" actId="21"/>
          <ac:picMkLst>
            <pc:docMk/>
            <pc:sldMk cId="676430439" sldId="264"/>
            <ac:picMk id="5" creationId="{1D8FC9F5-3C0D-BD23-46CA-1C56D0B09F09}"/>
          </ac:picMkLst>
        </pc:picChg>
        <pc:picChg chg="add mod">
          <ac:chgData name="Rachana Shete" userId="37e74582-fd8f-49a1-a41f-9b69afa4b3c2" providerId="ADAL" clId="{B59AC4CB-B247-4F3D-A6DF-EB57F22F1BB1}" dt="2024-10-08T13:41:58.782" v="1162"/>
          <ac:picMkLst>
            <pc:docMk/>
            <pc:sldMk cId="676430439" sldId="264"/>
            <ac:picMk id="6" creationId="{7B60E6A3-EB66-7891-7963-9E5C52A11681}"/>
          </ac:picMkLst>
        </pc:picChg>
      </pc:sldChg>
      <pc:sldChg chg="addSp delSp modSp add mod modTransition">
        <pc:chgData name="Rachana Shete" userId="37e74582-fd8f-49a1-a41f-9b69afa4b3c2" providerId="ADAL" clId="{B59AC4CB-B247-4F3D-A6DF-EB57F22F1BB1}" dt="2024-10-15T13:47:35.092" v="2925"/>
        <pc:sldMkLst>
          <pc:docMk/>
          <pc:sldMk cId="2245977925" sldId="265"/>
        </pc:sldMkLst>
        <pc:spChg chg="mod">
          <ac:chgData name="Rachana Shete" userId="37e74582-fd8f-49a1-a41f-9b69afa4b3c2" providerId="ADAL" clId="{B59AC4CB-B247-4F3D-A6DF-EB57F22F1BB1}" dt="2024-10-08T14:13:28.809" v="1472" actId="207"/>
          <ac:spMkLst>
            <pc:docMk/>
            <pc:sldMk cId="2245977925" sldId="265"/>
            <ac:spMk id="15" creationId="{A84454A6-0B07-6BCD-6DFA-44E915837428}"/>
          </ac:spMkLst>
        </pc:spChg>
        <pc:spChg chg="mod">
          <ac:chgData name="Rachana Shete" userId="37e74582-fd8f-49a1-a41f-9b69afa4b3c2" providerId="ADAL" clId="{B59AC4CB-B247-4F3D-A6DF-EB57F22F1BB1}" dt="2024-10-08T13:37:17.652" v="1120" actId="14100"/>
          <ac:spMkLst>
            <pc:docMk/>
            <pc:sldMk cId="2245977925" sldId="265"/>
            <ac:spMk id="17" creationId="{8363CB79-68D7-15F5-E3C6-B8147E16F912}"/>
          </ac:spMkLst>
        </pc:spChg>
        <pc:picChg chg="add del mod modCrop">
          <ac:chgData name="Rachana Shete" userId="37e74582-fd8f-49a1-a41f-9b69afa4b3c2" providerId="ADAL" clId="{B59AC4CB-B247-4F3D-A6DF-EB57F22F1BB1}" dt="2024-10-08T13:41:56.808" v="1161" actId="21"/>
          <ac:picMkLst>
            <pc:docMk/>
            <pc:sldMk cId="2245977925" sldId="265"/>
            <ac:picMk id="5" creationId="{7B60E6A3-EB66-7891-7963-9E5C52A11681}"/>
          </ac:picMkLst>
        </pc:picChg>
        <pc:picChg chg="add mod">
          <ac:chgData name="Rachana Shete" userId="37e74582-fd8f-49a1-a41f-9b69afa4b3c2" providerId="ADAL" clId="{B59AC4CB-B247-4F3D-A6DF-EB57F22F1BB1}" dt="2024-10-08T13:42:04.968" v="1164"/>
          <ac:picMkLst>
            <pc:docMk/>
            <pc:sldMk cId="2245977925" sldId="265"/>
            <ac:picMk id="6" creationId="{1D8FC9F5-3C0D-BD23-46CA-1C56D0B09F09}"/>
          </ac:picMkLst>
        </pc:picChg>
        <pc:picChg chg="add del">
          <ac:chgData name="Rachana Shete" userId="37e74582-fd8f-49a1-a41f-9b69afa4b3c2" providerId="ADAL" clId="{B59AC4CB-B247-4F3D-A6DF-EB57F22F1BB1}" dt="2024-10-08T14:03:24.363" v="1251" actId="21"/>
          <ac:picMkLst>
            <pc:docMk/>
            <pc:sldMk cId="2245977925" sldId="265"/>
            <ac:picMk id="23" creationId="{580B999D-55B6-E42B-E4E5-669AE9DC437E}"/>
          </ac:picMkLst>
        </pc:picChg>
      </pc:sldChg>
      <pc:sldChg chg="add del">
        <pc:chgData name="Rachana Shete" userId="37e74582-fd8f-49a1-a41f-9b69afa4b3c2" providerId="ADAL" clId="{B59AC4CB-B247-4F3D-A6DF-EB57F22F1BB1}" dt="2024-10-08T13:38:22.562" v="1146"/>
        <pc:sldMkLst>
          <pc:docMk/>
          <pc:sldMk cId="3214075794" sldId="266"/>
        </pc:sldMkLst>
      </pc:sldChg>
      <pc:sldChg chg="addSp delSp modSp add mod ord modTransition">
        <pc:chgData name="Rachana Shete" userId="37e74582-fd8f-49a1-a41f-9b69afa4b3c2" providerId="ADAL" clId="{B59AC4CB-B247-4F3D-A6DF-EB57F22F1BB1}" dt="2024-10-15T13:47:35.092" v="2925"/>
        <pc:sldMkLst>
          <pc:docMk/>
          <pc:sldMk cId="4047441838" sldId="266"/>
        </pc:sldMkLst>
        <pc:spChg chg="del">
          <ac:chgData name="Rachana Shete" userId="37e74582-fd8f-49a1-a41f-9b69afa4b3c2" providerId="ADAL" clId="{B59AC4CB-B247-4F3D-A6DF-EB57F22F1BB1}" dt="2024-10-08T13:58:54.732" v="1179" actId="478"/>
          <ac:spMkLst>
            <pc:docMk/>
            <pc:sldMk cId="4047441838" sldId="266"/>
            <ac:spMk id="3" creationId="{16444A9E-CD89-2191-6481-D7140960BDBB}"/>
          </ac:spMkLst>
        </pc:spChg>
        <pc:spChg chg="mod">
          <ac:chgData name="Rachana Shete" userId="37e74582-fd8f-49a1-a41f-9b69afa4b3c2" providerId="ADAL" clId="{B59AC4CB-B247-4F3D-A6DF-EB57F22F1BB1}" dt="2024-10-08T14:04:27.787" v="1272" actId="1076"/>
          <ac:spMkLst>
            <pc:docMk/>
            <pc:sldMk cId="4047441838" sldId="266"/>
            <ac:spMk id="12" creationId="{61D8C74B-3018-A27B-5471-E5D2C2E92101}"/>
          </ac:spMkLst>
        </pc:spChg>
        <pc:spChg chg="del">
          <ac:chgData name="Rachana Shete" userId="37e74582-fd8f-49a1-a41f-9b69afa4b3c2" providerId="ADAL" clId="{B59AC4CB-B247-4F3D-A6DF-EB57F22F1BB1}" dt="2024-10-08T13:59:10.453" v="1208" actId="478"/>
          <ac:spMkLst>
            <pc:docMk/>
            <pc:sldMk cId="4047441838" sldId="266"/>
            <ac:spMk id="15" creationId="{92402AE3-353F-FA45-84ED-AF724220851B}"/>
          </ac:spMkLst>
        </pc:spChg>
        <pc:spChg chg="del">
          <ac:chgData name="Rachana Shete" userId="37e74582-fd8f-49a1-a41f-9b69afa4b3c2" providerId="ADAL" clId="{B59AC4CB-B247-4F3D-A6DF-EB57F22F1BB1}" dt="2024-10-08T13:59:10.453" v="1208" actId="478"/>
          <ac:spMkLst>
            <pc:docMk/>
            <pc:sldMk cId="4047441838" sldId="266"/>
            <ac:spMk id="17" creationId="{25BFD76B-6DC1-D6EA-F9A2-6FF6CA3612B6}"/>
          </ac:spMkLst>
        </pc:spChg>
        <pc:picChg chg="add mod">
          <ac:chgData name="Rachana Shete" userId="37e74582-fd8f-49a1-a41f-9b69afa4b3c2" providerId="ADAL" clId="{B59AC4CB-B247-4F3D-A6DF-EB57F22F1BB1}" dt="2024-10-08T14:02:45.091" v="1244" actId="14100"/>
          <ac:picMkLst>
            <pc:docMk/>
            <pc:sldMk cId="4047441838" sldId="266"/>
            <ac:picMk id="5" creationId="{3AD51404-91A0-0618-0C0C-FECC24ACA505}"/>
          </ac:picMkLst>
        </pc:picChg>
        <pc:picChg chg="del">
          <ac:chgData name="Rachana Shete" userId="37e74582-fd8f-49a1-a41f-9b69afa4b3c2" providerId="ADAL" clId="{B59AC4CB-B247-4F3D-A6DF-EB57F22F1BB1}" dt="2024-10-08T13:58:48.576" v="1178" actId="478"/>
          <ac:picMkLst>
            <pc:docMk/>
            <pc:sldMk cId="4047441838" sldId="266"/>
            <ac:picMk id="6" creationId="{51AD20F3-7AD6-8A62-1E74-7DBEAF0672EE}"/>
          </ac:picMkLst>
        </pc:picChg>
      </pc:sldChg>
      <pc:sldChg chg="addSp delSp modSp add mod modTransition">
        <pc:chgData name="Rachana Shete" userId="37e74582-fd8f-49a1-a41f-9b69afa4b3c2" providerId="ADAL" clId="{B59AC4CB-B247-4F3D-A6DF-EB57F22F1BB1}" dt="2024-10-15T13:47:35.092" v="2925"/>
        <pc:sldMkLst>
          <pc:docMk/>
          <pc:sldMk cId="2384890657" sldId="267"/>
        </pc:sldMkLst>
        <pc:spChg chg="mod ord">
          <ac:chgData name="Rachana Shete" userId="37e74582-fd8f-49a1-a41f-9b69afa4b3c2" providerId="ADAL" clId="{B59AC4CB-B247-4F3D-A6DF-EB57F22F1BB1}" dt="2024-10-08T14:07:41.543" v="1359" actId="14100"/>
          <ac:spMkLst>
            <pc:docMk/>
            <pc:sldMk cId="2384890657" sldId="267"/>
            <ac:spMk id="12" creationId="{0A21B236-6563-102B-E6B2-27A3F4AB2A02}"/>
          </ac:spMkLst>
        </pc:spChg>
        <pc:picChg chg="add mod modCrop">
          <ac:chgData name="Rachana Shete" userId="37e74582-fd8f-49a1-a41f-9b69afa4b3c2" providerId="ADAL" clId="{B59AC4CB-B247-4F3D-A6DF-EB57F22F1BB1}" dt="2024-10-08T14:05:46.300" v="1338" actId="732"/>
          <ac:picMkLst>
            <pc:docMk/>
            <pc:sldMk cId="2384890657" sldId="267"/>
            <ac:picMk id="2" creationId="{24A9E636-A17E-4E59-8C2D-A33C70E1028C}"/>
          </ac:picMkLst>
        </pc:picChg>
        <pc:picChg chg="del">
          <ac:chgData name="Rachana Shete" userId="37e74582-fd8f-49a1-a41f-9b69afa4b3c2" providerId="ADAL" clId="{B59AC4CB-B247-4F3D-A6DF-EB57F22F1BB1}" dt="2024-10-08T14:04:32.835" v="1274" actId="478"/>
          <ac:picMkLst>
            <pc:docMk/>
            <pc:sldMk cId="2384890657" sldId="267"/>
            <ac:picMk id="5" creationId="{E82963B5-8847-719E-6F80-5E933ADE1623}"/>
          </ac:picMkLst>
        </pc:picChg>
        <pc:picChg chg="add mod">
          <ac:chgData name="Rachana Shete" userId="37e74582-fd8f-49a1-a41f-9b69afa4b3c2" providerId="ADAL" clId="{B59AC4CB-B247-4F3D-A6DF-EB57F22F1BB1}" dt="2024-10-08T14:07:44.798" v="1360" actId="1076"/>
          <ac:picMkLst>
            <pc:docMk/>
            <pc:sldMk cId="2384890657" sldId="267"/>
            <ac:picMk id="6" creationId="{75FC760E-1AC5-805B-4F26-E6707AD62E9B}"/>
          </ac:picMkLst>
        </pc:picChg>
      </pc:sldChg>
      <pc:sldChg chg="addSp delSp modSp add mod modTransition">
        <pc:chgData name="Rachana Shete" userId="37e74582-fd8f-49a1-a41f-9b69afa4b3c2" providerId="ADAL" clId="{B59AC4CB-B247-4F3D-A6DF-EB57F22F1BB1}" dt="2024-10-15T13:47:35.092" v="2925"/>
        <pc:sldMkLst>
          <pc:docMk/>
          <pc:sldMk cId="1183909296" sldId="268"/>
        </pc:sldMkLst>
        <pc:spChg chg="add mod">
          <ac:chgData name="Rachana Shete" userId="37e74582-fd8f-49a1-a41f-9b69afa4b3c2" providerId="ADAL" clId="{B59AC4CB-B247-4F3D-A6DF-EB57F22F1BB1}" dt="2024-10-08T14:11:41.558" v="1470" actId="1038"/>
          <ac:spMkLst>
            <pc:docMk/>
            <pc:sldMk cId="1183909296" sldId="268"/>
            <ac:spMk id="10" creationId="{AC3A53DB-92B3-2AEB-33D9-BB1CBED4087F}"/>
          </ac:spMkLst>
        </pc:spChg>
        <pc:spChg chg="mod">
          <ac:chgData name="Rachana Shete" userId="37e74582-fd8f-49a1-a41f-9b69afa4b3c2" providerId="ADAL" clId="{B59AC4CB-B247-4F3D-A6DF-EB57F22F1BB1}" dt="2024-10-08T14:08:41.503" v="1418" actId="207"/>
          <ac:spMkLst>
            <pc:docMk/>
            <pc:sldMk cId="1183909296" sldId="268"/>
            <ac:spMk id="12" creationId="{4F838417-42D5-3C0F-ECA9-41D70DB26919}"/>
          </ac:spMkLst>
        </pc:spChg>
        <pc:picChg chg="add del mod">
          <ac:chgData name="Rachana Shete" userId="37e74582-fd8f-49a1-a41f-9b69afa4b3c2" providerId="ADAL" clId="{B59AC4CB-B247-4F3D-A6DF-EB57F22F1BB1}" dt="2024-10-08T14:08:33.600" v="1415" actId="478"/>
          <ac:picMkLst>
            <pc:docMk/>
            <pc:sldMk cId="1183909296" sldId="268"/>
            <ac:picMk id="3" creationId="{1744437F-5654-A590-2860-40126C0683F1}"/>
          </ac:picMkLst>
        </pc:picChg>
        <pc:picChg chg="del">
          <ac:chgData name="Rachana Shete" userId="37e74582-fd8f-49a1-a41f-9b69afa4b3c2" providerId="ADAL" clId="{B59AC4CB-B247-4F3D-A6DF-EB57F22F1BB1}" dt="2024-10-08T14:08:08.280" v="1383" actId="478"/>
          <ac:picMkLst>
            <pc:docMk/>
            <pc:sldMk cId="1183909296" sldId="268"/>
            <ac:picMk id="6" creationId="{9F6C50F3-7260-ABE2-B608-5052A5072AF3}"/>
          </ac:picMkLst>
        </pc:picChg>
        <pc:picChg chg="add mod">
          <ac:chgData name="Rachana Shete" userId="37e74582-fd8f-49a1-a41f-9b69afa4b3c2" providerId="ADAL" clId="{B59AC4CB-B247-4F3D-A6DF-EB57F22F1BB1}" dt="2024-10-08T14:10:15.631" v="1448" actId="1076"/>
          <ac:picMkLst>
            <pc:docMk/>
            <pc:sldMk cId="1183909296" sldId="268"/>
            <ac:picMk id="8" creationId="{476BFA92-94EA-2D1E-2109-EB2D7F5574ED}"/>
          </ac:picMkLst>
        </pc:picChg>
        <pc:picChg chg="add mod">
          <ac:chgData name="Rachana Shete" userId="37e74582-fd8f-49a1-a41f-9b69afa4b3c2" providerId="ADAL" clId="{B59AC4CB-B247-4F3D-A6DF-EB57F22F1BB1}" dt="2024-10-08T14:10:13.208" v="1446" actId="931"/>
          <ac:picMkLst>
            <pc:docMk/>
            <pc:sldMk cId="1183909296" sldId="268"/>
            <ac:picMk id="13" creationId="{E0C52DC8-FE2D-9013-64E8-070448AB12D5}"/>
          </ac:picMkLst>
        </pc:picChg>
        <pc:picChg chg="add mod">
          <ac:chgData name="Rachana Shete" userId="37e74582-fd8f-49a1-a41f-9b69afa4b3c2" providerId="ADAL" clId="{B59AC4CB-B247-4F3D-A6DF-EB57F22F1BB1}" dt="2024-10-08T14:11:41.558" v="1470" actId="1038"/>
          <ac:picMkLst>
            <pc:docMk/>
            <pc:sldMk cId="1183909296" sldId="268"/>
            <ac:picMk id="15" creationId="{F7DC1801-E4F7-1263-4B82-7892ED8AA84B}"/>
          </ac:picMkLst>
        </pc:picChg>
        <pc:picChg chg="add del mod">
          <ac:chgData name="Rachana Shete" userId="37e74582-fd8f-49a1-a41f-9b69afa4b3c2" providerId="ADAL" clId="{B59AC4CB-B247-4F3D-A6DF-EB57F22F1BB1}" dt="2024-10-08T14:11:30.230" v="1466" actId="478"/>
          <ac:picMkLst>
            <pc:docMk/>
            <pc:sldMk cId="1183909296" sldId="268"/>
            <ac:picMk id="18" creationId="{9993801B-FF78-90F9-6B1C-CD8FE3AE578A}"/>
          </ac:picMkLst>
        </pc:picChg>
      </pc:sldChg>
      <pc:sldChg chg="modSp add mod modTransition">
        <pc:chgData name="Rachana Shete" userId="37e74582-fd8f-49a1-a41f-9b69afa4b3c2" providerId="ADAL" clId="{B59AC4CB-B247-4F3D-A6DF-EB57F22F1BB1}" dt="2024-10-15T13:47:35.092" v="2925"/>
        <pc:sldMkLst>
          <pc:docMk/>
          <pc:sldMk cId="1771133732" sldId="269"/>
        </pc:sldMkLst>
        <pc:spChg chg="mod">
          <ac:chgData name="Rachana Shete" userId="37e74582-fd8f-49a1-a41f-9b69afa4b3c2" providerId="ADAL" clId="{B59AC4CB-B247-4F3D-A6DF-EB57F22F1BB1}" dt="2024-10-08T14:13:23.532" v="1471" actId="207"/>
          <ac:spMkLst>
            <pc:docMk/>
            <pc:sldMk cId="1771133732" sldId="269"/>
            <ac:spMk id="12" creationId="{0F823406-B745-10CF-4621-07E3AB9FD37C}"/>
          </ac:spMkLst>
        </pc:spChg>
      </pc:sldChg>
      <pc:sldChg chg="addSp delSp modSp mod modTransition">
        <pc:chgData name="Rachana Shete" userId="37e74582-fd8f-49a1-a41f-9b69afa4b3c2" providerId="ADAL" clId="{B59AC4CB-B247-4F3D-A6DF-EB57F22F1BB1}" dt="2024-10-15T13:47:35.092" v="2925"/>
        <pc:sldMkLst>
          <pc:docMk/>
          <pc:sldMk cId="2070277787" sldId="270"/>
        </pc:sldMkLst>
        <pc:spChg chg="mod">
          <ac:chgData name="Rachana Shete" userId="37e74582-fd8f-49a1-a41f-9b69afa4b3c2" providerId="ADAL" clId="{B59AC4CB-B247-4F3D-A6DF-EB57F22F1BB1}" dt="2024-10-08T14:14:25.207" v="1486" actId="20577"/>
          <ac:spMkLst>
            <pc:docMk/>
            <pc:sldMk cId="2070277787" sldId="270"/>
            <ac:spMk id="31" creationId="{9417C748-FF9C-AA29-D1B5-183E42F348E2}"/>
          </ac:spMkLst>
        </pc:spChg>
        <pc:spChg chg="mod">
          <ac:chgData name="Rachana Shete" userId="37e74582-fd8f-49a1-a41f-9b69afa4b3c2" providerId="ADAL" clId="{B59AC4CB-B247-4F3D-A6DF-EB57F22F1BB1}" dt="2024-10-08T14:14:33.533" v="1505" actId="20577"/>
          <ac:spMkLst>
            <pc:docMk/>
            <pc:sldMk cId="2070277787" sldId="270"/>
            <ac:spMk id="32" creationId="{7E85479E-8030-73EB-F165-68A2BE047C47}"/>
          </ac:spMkLst>
        </pc:spChg>
        <pc:spChg chg="del mod">
          <ac:chgData name="Rachana Shete" userId="37e74582-fd8f-49a1-a41f-9b69afa4b3c2" providerId="ADAL" clId="{B59AC4CB-B247-4F3D-A6DF-EB57F22F1BB1}" dt="2024-10-08T14:15:33.224" v="1525" actId="478"/>
          <ac:spMkLst>
            <pc:docMk/>
            <pc:sldMk cId="2070277787" sldId="270"/>
            <ac:spMk id="38" creationId="{213E2743-817F-DDF8-4C96-33BD676F2D94}"/>
          </ac:spMkLst>
        </pc:spChg>
        <pc:picChg chg="add mod">
          <ac:chgData name="Rachana Shete" userId="37e74582-fd8f-49a1-a41f-9b69afa4b3c2" providerId="ADAL" clId="{B59AC4CB-B247-4F3D-A6DF-EB57F22F1BB1}" dt="2024-10-08T14:15:24.114" v="1517" actId="1035"/>
          <ac:picMkLst>
            <pc:docMk/>
            <pc:sldMk cId="2070277787" sldId="270"/>
            <ac:picMk id="2" creationId="{3647DF17-60DD-520C-70B5-A696CC91BBF3}"/>
          </ac:picMkLst>
        </pc:picChg>
        <pc:picChg chg="add del mod">
          <ac:chgData name="Rachana Shete" userId="37e74582-fd8f-49a1-a41f-9b69afa4b3c2" providerId="ADAL" clId="{B59AC4CB-B247-4F3D-A6DF-EB57F22F1BB1}" dt="2024-10-10T09:42:36.481" v="1943" actId="21"/>
          <ac:picMkLst>
            <pc:docMk/>
            <pc:sldMk cId="2070277787" sldId="270"/>
            <ac:picMk id="3" creationId="{52246282-9B0A-278D-0B4D-6814F0152356}"/>
          </ac:picMkLst>
        </pc:picChg>
        <pc:picChg chg="del ord">
          <ac:chgData name="Rachana Shete" userId="37e74582-fd8f-49a1-a41f-9b69afa4b3c2" providerId="ADAL" clId="{B59AC4CB-B247-4F3D-A6DF-EB57F22F1BB1}" dt="2024-10-08T14:15:25.857" v="1518" actId="478"/>
          <ac:picMkLst>
            <pc:docMk/>
            <pc:sldMk cId="2070277787" sldId="270"/>
            <ac:picMk id="34" creationId="{4397DCC7-8306-6B78-C33A-350EB62BC249}"/>
          </ac:picMkLst>
        </pc:picChg>
      </pc:sldChg>
      <pc:sldChg chg="addSp delSp modSp add mod modTransition">
        <pc:chgData name="Rachana Shete" userId="37e74582-fd8f-49a1-a41f-9b69afa4b3c2" providerId="ADAL" clId="{B59AC4CB-B247-4F3D-A6DF-EB57F22F1BB1}" dt="2024-10-15T13:47:35.092" v="2925"/>
        <pc:sldMkLst>
          <pc:docMk/>
          <pc:sldMk cId="886984697" sldId="271"/>
        </pc:sldMkLst>
        <pc:spChg chg="del mod">
          <ac:chgData name="Rachana Shete" userId="37e74582-fd8f-49a1-a41f-9b69afa4b3c2" providerId="ADAL" clId="{B59AC4CB-B247-4F3D-A6DF-EB57F22F1BB1}" dt="2024-10-08T14:58:58.051" v="1546" actId="478"/>
          <ac:spMkLst>
            <pc:docMk/>
            <pc:sldMk cId="886984697" sldId="271"/>
            <ac:spMk id="31" creationId="{43DEE96A-DC53-5C8C-484A-07DCC8282C16}"/>
          </ac:spMkLst>
        </pc:spChg>
        <pc:spChg chg="del mod">
          <ac:chgData name="Rachana Shete" userId="37e74582-fd8f-49a1-a41f-9b69afa4b3c2" providerId="ADAL" clId="{B59AC4CB-B247-4F3D-A6DF-EB57F22F1BB1}" dt="2024-10-08T14:58:59.069" v="1547" actId="478"/>
          <ac:spMkLst>
            <pc:docMk/>
            <pc:sldMk cId="886984697" sldId="271"/>
            <ac:spMk id="32" creationId="{E4FF4F2A-526C-CA7A-742D-FFA44E01B662}"/>
          </ac:spMkLst>
        </pc:spChg>
        <pc:spChg chg="del">
          <ac:chgData name="Rachana Shete" userId="37e74582-fd8f-49a1-a41f-9b69afa4b3c2" providerId="ADAL" clId="{B59AC4CB-B247-4F3D-A6DF-EB57F22F1BB1}" dt="2024-10-08T14:58:58.051" v="1546" actId="478"/>
          <ac:spMkLst>
            <pc:docMk/>
            <pc:sldMk cId="886984697" sldId="271"/>
            <ac:spMk id="33" creationId="{CB0F44B4-5E66-E94E-7BF2-8964DEBBDB1A}"/>
          </ac:spMkLst>
        </pc:spChg>
        <pc:picChg chg="del">
          <ac:chgData name="Rachana Shete" userId="37e74582-fd8f-49a1-a41f-9b69afa4b3c2" providerId="ADAL" clId="{B59AC4CB-B247-4F3D-A6DF-EB57F22F1BB1}" dt="2024-10-08T14:58:58.051" v="1546" actId="478"/>
          <ac:picMkLst>
            <pc:docMk/>
            <pc:sldMk cId="886984697" sldId="271"/>
            <ac:picMk id="2" creationId="{F59D5511-7CD7-9C4A-004D-AF55D9DEEEC2}"/>
          </ac:picMkLst>
        </pc:picChg>
        <pc:picChg chg="add mod">
          <ac:chgData name="Rachana Shete" userId="37e74582-fd8f-49a1-a41f-9b69afa4b3c2" providerId="ADAL" clId="{B59AC4CB-B247-4F3D-A6DF-EB57F22F1BB1}" dt="2024-10-08T15:01:47.344" v="1570" actId="14100"/>
          <ac:picMkLst>
            <pc:docMk/>
            <pc:sldMk cId="886984697" sldId="271"/>
            <ac:picMk id="5" creationId="{CC340187-F209-B385-1571-CBCC82B96239}"/>
          </ac:picMkLst>
        </pc:picChg>
        <pc:picChg chg="add mod">
          <ac:chgData name="Rachana Shete" userId="37e74582-fd8f-49a1-a41f-9b69afa4b3c2" providerId="ADAL" clId="{B59AC4CB-B247-4F3D-A6DF-EB57F22F1BB1}" dt="2024-10-08T15:01:54.560" v="1573" actId="1076"/>
          <ac:picMkLst>
            <pc:docMk/>
            <pc:sldMk cId="886984697" sldId="271"/>
            <ac:picMk id="8" creationId="{D1E3F99C-BBA0-86BA-F75B-D479E7BEC5D6}"/>
          </ac:picMkLst>
        </pc:picChg>
      </pc:sldChg>
      <pc:sldChg chg="addSp delSp modSp add mod modTransition">
        <pc:chgData name="Rachana Shete" userId="37e74582-fd8f-49a1-a41f-9b69afa4b3c2" providerId="ADAL" clId="{B59AC4CB-B247-4F3D-A6DF-EB57F22F1BB1}" dt="2024-10-15T13:47:35.092" v="2925"/>
        <pc:sldMkLst>
          <pc:docMk/>
          <pc:sldMk cId="1402384556" sldId="272"/>
        </pc:sldMkLst>
        <pc:picChg chg="add mod">
          <ac:chgData name="Rachana Shete" userId="37e74582-fd8f-49a1-a41f-9b69afa4b3c2" providerId="ADAL" clId="{B59AC4CB-B247-4F3D-A6DF-EB57F22F1BB1}" dt="2024-10-08T15:03:42.268" v="1599" actId="1076"/>
          <ac:picMkLst>
            <pc:docMk/>
            <pc:sldMk cId="1402384556" sldId="272"/>
            <ac:picMk id="3" creationId="{A4616CDD-95A7-9B02-96A1-4C611BFC4923}"/>
          </ac:picMkLst>
        </pc:picChg>
        <pc:picChg chg="del">
          <ac:chgData name="Rachana Shete" userId="37e74582-fd8f-49a1-a41f-9b69afa4b3c2" providerId="ADAL" clId="{B59AC4CB-B247-4F3D-A6DF-EB57F22F1BB1}" dt="2024-10-08T15:02:49.350" v="1575" actId="478"/>
          <ac:picMkLst>
            <pc:docMk/>
            <pc:sldMk cId="1402384556" sldId="272"/>
            <ac:picMk id="5" creationId="{84AF72DB-9E32-6A2E-E952-75E26FC24868}"/>
          </ac:picMkLst>
        </pc:picChg>
        <pc:picChg chg="del">
          <ac:chgData name="Rachana Shete" userId="37e74582-fd8f-49a1-a41f-9b69afa4b3c2" providerId="ADAL" clId="{B59AC4CB-B247-4F3D-A6DF-EB57F22F1BB1}" dt="2024-10-08T15:02:49.350" v="1575" actId="478"/>
          <ac:picMkLst>
            <pc:docMk/>
            <pc:sldMk cId="1402384556" sldId="272"/>
            <ac:picMk id="8" creationId="{DA006129-DB86-9798-6BE4-AC50825D5C82}"/>
          </ac:picMkLst>
        </pc:picChg>
      </pc:sldChg>
      <pc:sldChg chg="addSp delSp modSp add mod modTransition">
        <pc:chgData name="Rachana Shete" userId="37e74582-fd8f-49a1-a41f-9b69afa4b3c2" providerId="ADAL" clId="{B59AC4CB-B247-4F3D-A6DF-EB57F22F1BB1}" dt="2024-10-15T13:47:35.092" v="2925"/>
        <pc:sldMkLst>
          <pc:docMk/>
          <pc:sldMk cId="840118344" sldId="273"/>
        </pc:sldMkLst>
        <pc:picChg chg="del">
          <ac:chgData name="Rachana Shete" userId="37e74582-fd8f-49a1-a41f-9b69afa4b3c2" providerId="ADAL" clId="{B59AC4CB-B247-4F3D-A6DF-EB57F22F1BB1}" dt="2024-10-08T15:03:46.285" v="1601" actId="478"/>
          <ac:picMkLst>
            <pc:docMk/>
            <pc:sldMk cId="840118344" sldId="273"/>
            <ac:picMk id="3" creationId="{BFC2F3BC-B1B6-F41E-D187-0E992329B080}"/>
          </ac:picMkLst>
        </pc:picChg>
        <pc:picChg chg="add mod">
          <ac:chgData name="Rachana Shete" userId="37e74582-fd8f-49a1-a41f-9b69afa4b3c2" providerId="ADAL" clId="{B59AC4CB-B247-4F3D-A6DF-EB57F22F1BB1}" dt="2024-10-08T15:04:12.242" v="1607" actId="1440"/>
          <ac:picMkLst>
            <pc:docMk/>
            <pc:sldMk cId="840118344" sldId="273"/>
            <ac:picMk id="5" creationId="{455800C5-5678-8939-110D-62AA84D9077F}"/>
          </ac:picMkLst>
        </pc:picChg>
      </pc:sldChg>
      <pc:sldChg chg="addSp delSp modSp add mod modTransition">
        <pc:chgData name="Rachana Shete" userId="37e74582-fd8f-49a1-a41f-9b69afa4b3c2" providerId="ADAL" clId="{B59AC4CB-B247-4F3D-A6DF-EB57F22F1BB1}" dt="2024-10-15T13:47:35.092" v="2925"/>
        <pc:sldMkLst>
          <pc:docMk/>
          <pc:sldMk cId="434570611" sldId="274"/>
        </pc:sldMkLst>
        <pc:picChg chg="add mod">
          <ac:chgData name="Rachana Shete" userId="37e74582-fd8f-49a1-a41f-9b69afa4b3c2" providerId="ADAL" clId="{B59AC4CB-B247-4F3D-A6DF-EB57F22F1BB1}" dt="2024-10-08T15:04:53.790" v="1620" actId="1440"/>
          <ac:picMkLst>
            <pc:docMk/>
            <pc:sldMk cId="434570611" sldId="274"/>
            <ac:picMk id="3" creationId="{455D201E-B168-8942-2376-E23083E99C25}"/>
          </ac:picMkLst>
        </pc:picChg>
        <pc:picChg chg="del">
          <ac:chgData name="Rachana Shete" userId="37e74582-fd8f-49a1-a41f-9b69afa4b3c2" providerId="ADAL" clId="{B59AC4CB-B247-4F3D-A6DF-EB57F22F1BB1}" dt="2024-10-08T15:04:35.883" v="1612" actId="478"/>
          <ac:picMkLst>
            <pc:docMk/>
            <pc:sldMk cId="434570611" sldId="274"/>
            <ac:picMk id="5" creationId="{FDCF9A6F-2CF0-589A-7066-5923686A3D40}"/>
          </ac:picMkLst>
        </pc:picChg>
      </pc:sldChg>
      <pc:sldChg chg="addSp delSp modSp add mod modTransition">
        <pc:chgData name="Rachana Shete" userId="37e74582-fd8f-49a1-a41f-9b69afa4b3c2" providerId="ADAL" clId="{B59AC4CB-B247-4F3D-A6DF-EB57F22F1BB1}" dt="2024-10-15T13:47:35.092" v="2925"/>
        <pc:sldMkLst>
          <pc:docMk/>
          <pc:sldMk cId="1267418917" sldId="275"/>
        </pc:sldMkLst>
        <pc:spChg chg="add mod">
          <ac:chgData name="Rachana Shete" userId="37e74582-fd8f-49a1-a41f-9b69afa4b3c2" providerId="ADAL" clId="{B59AC4CB-B247-4F3D-A6DF-EB57F22F1BB1}" dt="2024-10-08T15:06:03.384" v="1653" actId="1076"/>
          <ac:spMkLst>
            <pc:docMk/>
            <pc:sldMk cId="1267418917" sldId="275"/>
            <ac:spMk id="2" creationId="{6951E431-32FF-C058-A2E2-34F0E186346C}"/>
          </ac:spMkLst>
        </pc:spChg>
        <pc:spChg chg="add mod">
          <ac:chgData name="Rachana Shete" userId="37e74582-fd8f-49a1-a41f-9b69afa4b3c2" providerId="ADAL" clId="{B59AC4CB-B247-4F3D-A6DF-EB57F22F1BB1}" dt="2024-10-08T15:07:08.657" v="1678" actId="114"/>
          <ac:spMkLst>
            <pc:docMk/>
            <pc:sldMk cId="1267418917" sldId="275"/>
            <ac:spMk id="5" creationId="{4C796677-EDC6-4CF2-47B0-24EBFF0C3895}"/>
          </ac:spMkLst>
        </pc:spChg>
        <pc:spChg chg="add mod">
          <ac:chgData name="Rachana Shete" userId="37e74582-fd8f-49a1-a41f-9b69afa4b3c2" providerId="ADAL" clId="{B59AC4CB-B247-4F3D-A6DF-EB57F22F1BB1}" dt="2024-10-14T10:21:56.772" v="2401" actId="20577"/>
          <ac:spMkLst>
            <pc:docMk/>
            <pc:sldMk cId="1267418917" sldId="275"/>
            <ac:spMk id="6" creationId="{F3850B8A-1FBC-312A-74D0-437837626662}"/>
          </ac:spMkLst>
        </pc:spChg>
        <pc:spChg chg="add mod">
          <ac:chgData name="Rachana Shete" userId="37e74582-fd8f-49a1-a41f-9b69afa4b3c2" providerId="ADAL" clId="{B59AC4CB-B247-4F3D-A6DF-EB57F22F1BB1}" dt="2024-10-08T15:10:50.534" v="1821" actId="1076"/>
          <ac:spMkLst>
            <pc:docMk/>
            <pc:sldMk cId="1267418917" sldId="275"/>
            <ac:spMk id="10" creationId="{1FBF3D1A-5D46-5BB8-97EF-C93D057D2BFB}"/>
          </ac:spMkLst>
        </pc:spChg>
        <pc:picChg chg="del">
          <ac:chgData name="Rachana Shete" userId="37e74582-fd8f-49a1-a41f-9b69afa4b3c2" providerId="ADAL" clId="{B59AC4CB-B247-4F3D-A6DF-EB57F22F1BB1}" dt="2024-10-08T15:05:43.715" v="1622" actId="478"/>
          <ac:picMkLst>
            <pc:docMk/>
            <pc:sldMk cId="1267418917" sldId="275"/>
            <ac:picMk id="3" creationId="{CD08165E-056B-F362-5C93-6F8F8537EF0B}"/>
          </ac:picMkLst>
        </pc:picChg>
      </pc:sldChg>
      <pc:sldChg chg="delSp add del mod">
        <pc:chgData name="Rachana Shete" userId="37e74582-fd8f-49a1-a41f-9b69afa4b3c2" providerId="ADAL" clId="{B59AC4CB-B247-4F3D-A6DF-EB57F22F1BB1}" dt="2024-10-08T15:04:34.189" v="1611" actId="47"/>
        <pc:sldMkLst>
          <pc:docMk/>
          <pc:sldMk cId="2628792705" sldId="275"/>
        </pc:sldMkLst>
        <pc:picChg chg="del">
          <ac:chgData name="Rachana Shete" userId="37e74582-fd8f-49a1-a41f-9b69afa4b3c2" providerId="ADAL" clId="{B59AC4CB-B247-4F3D-A6DF-EB57F22F1BB1}" dt="2024-10-08T15:04:31.960" v="1610" actId="478"/>
          <ac:picMkLst>
            <pc:docMk/>
            <pc:sldMk cId="2628792705" sldId="275"/>
            <ac:picMk id="5" creationId="{29F55486-6CD9-6F9F-99FF-E85E2F4A72D4}"/>
          </ac:picMkLst>
        </pc:picChg>
      </pc:sldChg>
      <pc:sldChg chg="modTransition">
        <pc:chgData name="Rachana Shete" userId="37e74582-fd8f-49a1-a41f-9b69afa4b3c2" providerId="ADAL" clId="{B59AC4CB-B247-4F3D-A6DF-EB57F22F1BB1}" dt="2024-10-15T13:47:35.092" v="2925"/>
        <pc:sldMkLst>
          <pc:docMk/>
          <pc:sldMk cId="760930685" sldId="276"/>
        </pc:sldMkLst>
      </pc:sldChg>
      <pc:sldChg chg="modTransition">
        <pc:chgData name="Rachana Shete" userId="37e74582-fd8f-49a1-a41f-9b69afa4b3c2" providerId="ADAL" clId="{B59AC4CB-B247-4F3D-A6DF-EB57F22F1BB1}" dt="2024-10-15T13:47:35.092" v="2925"/>
        <pc:sldMkLst>
          <pc:docMk/>
          <pc:sldMk cId="251251062" sldId="277"/>
        </pc:sldMkLst>
      </pc:sldChg>
      <pc:sldChg chg="addSp delSp modSp mod modTransition">
        <pc:chgData name="Rachana Shete" userId="37e74582-fd8f-49a1-a41f-9b69afa4b3c2" providerId="ADAL" clId="{B59AC4CB-B247-4F3D-A6DF-EB57F22F1BB1}" dt="2024-10-15T13:47:35.092" v="2925"/>
        <pc:sldMkLst>
          <pc:docMk/>
          <pc:sldMk cId="2300794558" sldId="278"/>
        </pc:sldMkLst>
        <pc:picChg chg="add del mod">
          <ac:chgData name="Rachana Shete" userId="37e74582-fd8f-49a1-a41f-9b69afa4b3c2" providerId="ADAL" clId="{B59AC4CB-B247-4F3D-A6DF-EB57F22F1BB1}" dt="2024-10-10T09:42:25.469" v="1938" actId="21"/>
          <ac:picMkLst>
            <pc:docMk/>
            <pc:sldMk cId="2300794558" sldId="278"/>
            <ac:picMk id="2" creationId="{52246282-9B0A-278D-0B4D-6814F0152356}"/>
          </ac:picMkLst>
        </pc:picChg>
        <pc:picChg chg="add mod">
          <ac:chgData name="Rachana Shete" userId="37e74582-fd8f-49a1-a41f-9b69afa4b3c2" providerId="ADAL" clId="{B59AC4CB-B247-4F3D-A6DF-EB57F22F1BB1}" dt="2024-10-10T09:42:39.102" v="1944"/>
          <ac:picMkLst>
            <pc:docMk/>
            <pc:sldMk cId="2300794558" sldId="278"/>
            <ac:picMk id="3" creationId="{52246282-9B0A-278D-0B4D-6814F0152356}"/>
          </ac:picMkLst>
        </pc:picChg>
        <pc:picChg chg="add del mod">
          <ac:chgData name="Rachana Shete" userId="37e74582-fd8f-49a1-a41f-9b69afa4b3c2" providerId="ADAL" clId="{B59AC4CB-B247-4F3D-A6DF-EB57F22F1BB1}" dt="2024-10-10T09:44:58.459" v="1953" actId="21"/>
          <ac:picMkLst>
            <pc:docMk/>
            <pc:sldMk cId="2300794558" sldId="278"/>
            <ac:picMk id="5" creationId="{6691BE8A-CD1B-198C-CF29-DDDCCB291722}"/>
          </ac:picMkLst>
        </pc:picChg>
      </pc:sldChg>
      <pc:sldChg chg="addSp delSp modSp modTransition">
        <pc:chgData name="Rachana Shete" userId="37e74582-fd8f-49a1-a41f-9b69afa4b3c2" providerId="ADAL" clId="{B59AC4CB-B247-4F3D-A6DF-EB57F22F1BB1}" dt="2024-10-15T13:47:35.092" v="2925"/>
        <pc:sldMkLst>
          <pc:docMk/>
          <pc:sldMk cId="3430816728" sldId="279"/>
        </pc:sldMkLst>
        <pc:picChg chg="add del mod">
          <ac:chgData name="Rachana Shete" userId="37e74582-fd8f-49a1-a41f-9b69afa4b3c2" providerId="ADAL" clId="{B59AC4CB-B247-4F3D-A6DF-EB57F22F1BB1}" dt="2024-10-10T09:44:46.872" v="1948" actId="21"/>
          <ac:picMkLst>
            <pc:docMk/>
            <pc:sldMk cId="3430816728" sldId="279"/>
            <ac:picMk id="2" creationId="{6691BE8A-CD1B-198C-CF29-DDDCCB291722}"/>
          </ac:picMkLst>
        </pc:picChg>
        <pc:picChg chg="add mod">
          <ac:chgData name="Rachana Shete" userId="37e74582-fd8f-49a1-a41f-9b69afa4b3c2" providerId="ADAL" clId="{B59AC4CB-B247-4F3D-A6DF-EB57F22F1BB1}" dt="2024-10-10T09:45:38.603" v="1962"/>
          <ac:picMkLst>
            <pc:docMk/>
            <pc:sldMk cId="3430816728" sldId="279"/>
            <ac:picMk id="3" creationId="{82EB1A1E-DDAC-4435-A45F-F286862FEC9B}"/>
          </ac:picMkLst>
        </pc:picChg>
        <pc:picChg chg="add mod">
          <ac:chgData name="Rachana Shete" userId="37e74582-fd8f-49a1-a41f-9b69afa4b3c2" providerId="ADAL" clId="{B59AC4CB-B247-4F3D-A6DF-EB57F22F1BB1}" dt="2024-10-10T09:45:21.003" v="1959" actId="18131"/>
          <ac:picMkLst>
            <pc:docMk/>
            <pc:sldMk cId="3430816728" sldId="279"/>
            <ac:picMk id="5" creationId="{6691BE8A-CD1B-198C-CF29-DDDCCB291722}"/>
          </ac:picMkLst>
        </pc:picChg>
        <pc:picChg chg="add mod">
          <ac:chgData name="Rachana Shete" userId="37e74582-fd8f-49a1-a41f-9b69afa4b3c2" providerId="ADAL" clId="{B59AC4CB-B247-4F3D-A6DF-EB57F22F1BB1}" dt="2024-10-10T09:45:45.056" v="1963"/>
          <ac:picMkLst>
            <pc:docMk/>
            <pc:sldMk cId="3430816728" sldId="279"/>
            <ac:picMk id="6" creationId="{A579E2F8-A90E-BA40-2F58-48C87CA19CA4}"/>
          </ac:picMkLst>
        </pc:picChg>
      </pc:sldChg>
      <pc:sldChg chg="delSp del mod">
        <pc:chgData name="Rachana Shete" userId="37e74582-fd8f-49a1-a41f-9b69afa4b3c2" providerId="ADAL" clId="{B59AC4CB-B247-4F3D-A6DF-EB57F22F1BB1}" dt="2024-10-10T09:45:30.330" v="1961" actId="47"/>
        <pc:sldMkLst>
          <pc:docMk/>
          <pc:sldMk cId="1596518333" sldId="280"/>
        </pc:sldMkLst>
        <pc:spChg chg="del">
          <ac:chgData name="Rachana Shete" userId="37e74582-fd8f-49a1-a41f-9b69afa4b3c2" providerId="ADAL" clId="{B59AC4CB-B247-4F3D-A6DF-EB57F22F1BB1}" dt="2024-10-10T09:45:28.471" v="1960" actId="478"/>
          <ac:spMkLst>
            <pc:docMk/>
            <pc:sldMk cId="1596518333" sldId="280"/>
            <ac:spMk id="2" creationId="{ADEA8BA7-663A-8643-FB6A-13734C41354D}"/>
          </ac:spMkLst>
        </pc:spChg>
        <pc:spChg chg="del">
          <ac:chgData name="Rachana Shete" userId="37e74582-fd8f-49a1-a41f-9b69afa4b3c2" providerId="ADAL" clId="{B59AC4CB-B247-4F3D-A6DF-EB57F22F1BB1}" dt="2024-10-10T09:45:28.471" v="1960" actId="478"/>
          <ac:spMkLst>
            <pc:docMk/>
            <pc:sldMk cId="1596518333" sldId="280"/>
            <ac:spMk id="3" creationId="{92C65274-A7BA-1CCB-3E1C-82849396D986}"/>
          </ac:spMkLst>
        </pc:spChg>
        <pc:spChg chg="del">
          <ac:chgData name="Rachana Shete" userId="37e74582-fd8f-49a1-a41f-9b69afa4b3c2" providerId="ADAL" clId="{B59AC4CB-B247-4F3D-A6DF-EB57F22F1BB1}" dt="2024-10-10T09:45:28.471" v="1960" actId="478"/>
          <ac:spMkLst>
            <pc:docMk/>
            <pc:sldMk cId="1596518333" sldId="280"/>
            <ac:spMk id="31" creationId="{884ABE83-B5D8-6A70-8392-1A53A0625351}"/>
          </ac:spMkLst>
        </pc:spChg>
        <pc:spChg chg="del">
          <ac:chgData name="Rachana Shete" userId="37e74582-fd8f-49a1-a41f-9b69afa4b3c2" providerId="ADAL" clId="{B59AC4CB-B247-4F3D-A6DF-EB57F22F1BB1}" dt="2024-10-10T09:45:28.471" v="1960" actId="478"/>
          <ac:spMkLst>
            <pc:docMk/>
            <pc:sldMk cId="1596518333" sldId="280"/>
            <ac:spMk id="32" creationId="{9AC0676F-DC02-D0F7-0848-7DF1FADDB6C5}"/>
          </ac:spMkLst>
        </pc:spChg>
      </pc:sldChg>
      <pc:sldChg chg="modTransition">
        <pc:chgData name="Rachana Shete" userId="37e74582-fd8f-49a1-a41f-9b69afa4b3c2" providerId="ADAL" clId="{B59AC4CB-B247-4F3D-A6DF-EB57F22F1BB1}" dt="2024-10-15T13:47:35.092" v="2925"/>
        <pc:sldMkLst>
          <pc:docMk/>
          <pc:sldMk cId="1168703189" sldId="281"/>
        </pc:sldMkLst>
      </pc:sldChg>
      <pc:sldChg chg="addSp delSp modSp add mod modTransition">
        <pc:chgData name="Rachana Shete" userId="37e74582-fd8f-49a1-a41f-9b69afa4b3c2" providerId="ADAL" clId="{B59AC4CB-B247-4F3D-A6DF-EB57F22F1BB1}" dt="2024-10-15T13:47:35.092" v="2925"/>
        <pc:sldMkLst>
          <pc:docMk/>
          <pc:sldMk cId="4221655187" sldId="300"/>
        </pc:sldMkLst>
        <pc:spChg chg="mod">
          <ac:chgData name="Rachana Shete" userId="37e74582-fd8f-49a1-a41f-9b69afa4b3c2" providerId="ADAL" clId="{B59AC4CB-B247-4F3D-A6DF-EB57F22F1BB1}" dt="2024-10-10T09:46:16.564" v="2025" actId="20577"/>
          <ac:spMkLst>
            <pc:docMk/>
            <pc:sldMk cId="4221655187" sldId="300"/>
            <ac:spMk id="2" creationId="{B77D1A55-3764-2D39-554B-EE82E08EABF7}"/>
          </ac:spMkLst>
        </pc:spChg>
        <pc:spChg chg="mod">
          <ac:chgData name="Rachana Shete" userId="37e74582-fd8f-49a1-a41f-9b69afa4b3c2" providerId="ADAL" clId="{B59AC4CB-B247-4F3D-A6DF-EB57F22F1BB1}" dt="2024-10-10T09:46:25.109" v="2046" actId="20577"/>
          <ac:spMkLst>
            <pc:docMk/>
            <pc:sldMk cId="4221655187" sldId="300"/>
            <ac:spMk id="3" creationId="{449D8DC6-BE7A-A528-7A12-20848509B191}"/>
          </ac:spMkLst>
        </pc:spChg>
        <pc:spChg chg="add del mod">
          <ac:chgData name="Rachana Shete" userId="37e74582-fd8f-49a1-a41f-9b69afa4b3c2" providerId="ADAL" clId="{B59AC4CB-B247-4F3D-A6DF-EB57F22F1BB1}" dt="2024-10-10T09:57:38.725" v="2071" actId="21"/>
          <ac:spMkLst>
            <pc:docMk/>
            <pc:sldMk cId="4221655187" sldId="300"/>
            <ac:spMk id="8" creationId="{0E0B6217-E787-88A8-FCB0-7C78A5ECFBF9}"/>
          </ac:spMkLst>
        </pc:spChg>
        <pc:spChg chg="mod">
          <ac:chgData name="Rachana Shete" userId="37e74582-fd8f-49a1-a41f-9b69afa4b3c2" providerId="ADAL" clId="{B59AC4CB-B247-4F3D-A6DF-EB57F22F1BB1}" dt="2024-10-10T09:46:01.002" v="1982" actId="20577"/>
          <ac:spMkLst>
            <pc:docMk/>
            <pc:sldMk cId="4221655187" sldId="300"/>
            <ac:spMk id="31" creationId="{223D5B50-F313-D4F5-7417-D22C2DD83300}"/>
          </ac:spMkLst>
        </pc:spChg>
        <pc:spChg chg="mod">
          <ac:chgData name="Rachana Shete" userId="37e74582-fd8f-49a1-a41f-9b69afa4b3c2" providerId="ADAL" clId="{B59AC4CB-B247-4F3D-A6DF-EB57F22F1BB1}" dt="2024-10-10T09:46:10.156" v="2009" actId="20577"/>
          <ac:spMkLst>
            <pc:docMk/>
            <pc:sldMk cId="4221655187" sldId="300"/>
            <ac:spMk id="32" creationId="{61B3C890-12D8-A5C4-4D57-975C6911DD96}"/>
          </ac:spMkLst>
        </pc:spChg>
        <pc:picChg chg="add mod">
          <ac:chgData name="Rachana Shete" userId="37e74582-fd8f-49a1-a41f-9b69afa4b3c2" providerId="ADAL" clId="{B59AC4CB-B247-4F3D-A6DF-EB57F22F1BB1}" dt="2024-10-10T09:56:47.816" v="2068" actId="1076"/>
          <ac:picMkLst>
            <pc:docMk/>
            <pc:sldMk cId="4221655187" sldId="300"/>
            <ac:picMk id="5" creationId="{DE0D6546-49BA-F845-2738-8680FB0B90BE}"/>
          </ac:picMkLst>
        </pc:picChg>
        <pc:picChg chg="mod">
          <ac:chgData name="Rachana Shete" userId="37e74582-fd8f-49a1-a41f-9b69afa4b3c2" providerId="ADAL" clId="{B59AC4CB-B247-4F3D-A6DF-EB57F22F1BB1}" dt="2024-10-10T09:46:43.539" v="2055" actId="1076"/>
          <ac:picMkLst>
            <pc:docMk/>
            <pc:sldMk cId="4221655187" sldId="300"/>
            <ac:picMk id="6" creationId="{02AB047A-68B8-76BE-6E19-6CEC668D8FB4}"/>
          </ac:picMkLst>
        </pc:picChg>
        <pc:picChg chg="add del mod ord">
          <ac:chgData name="Rachana Shete" userId="37e74582-fd8f-49a1-a41f-9b69afa4b3c2" providerId="ADAL" clId="{B59AC4CB-B247-4F3D-A6DF-EB57F22F1BB1}" dt="2024-10-10T09:56:44.863" v="2066" actId="478"/>
          <ac:picMkLst>
            <pc:docMk/>
            <pc:sldMk cId="4221655187" sldId="300"/>
            <ac:picMk id="10" creationId="{5C9D6D6C-BABD-83E5-3971-9D977BA0D164}"/>
          </ac:picMkLst>
        </pc:picChg>
      </pc:sldChg>
      <pc:sldChg chg="addSp delSp modSp add mod modTransition">
        <pc:chgData name="Rachana Shete" userId="37e74582-fd8f-49a1-a41f-9b69afa4b3c2" providerId="ADAL" clId="{B59AC4CB-B247-4F3D-A6DF-EB57F22F1BB1}" dt="2024-10-15T13:47:35.092" v="2925"/>
        <pc:sldMkLst>
          <pc:docMk/>
          <pc:sldMk cId="1681795631" sldId="1398"/>
        </pc:sldMkLst>
        <pc:spChg chg="mod">
          <ac:chgData name="Rachana Shete" userId="37e74582-fd8f-49a1-a41f-9b69afa4b3c2" providerId="ADAL" clId="{B59AC4CB-B247-4F3D-A6DF-EB57F22F1BB1}" dt="2024-10-10T10:30:03.175" v="2097" actId="20577"/>
          <ac:spMkLst>
            <pc:docMk/>
            <pc:sldMk cId="1681795631" sldId="1398"/>
            <ac:spMk id="3" creationId="{13E60513-7510-AD1F-B503-3D00298B47B3}"/>
          </ac:spMkLst>
        </pc:spChg>
        <pc:spChg chg="mod">
          <ac:chgData name="Rachana Shete" userId="37e74582-fd8f-49a1-a41f-9b69afa4b3c2" providerId="ADAL" clId="{B59AC4CB-B247-4F3D-A6DF-EB57F22F1BB1}" dt="2024-10-10T10:30:00.086" v="2090" actId="20577"/>
          <ac:spMkLst>
            <pc:docMk/>
            <pc:sldMk cId="1681795631" sldId="1398"/>
            <ac:spMk id="5" creationId="{1495A0D0-F1CB-C7BA-F180-E4C644F6DBF0}"/>
          </ac:spMkLst>
        </pc:spChg>
        <pc:picChg chg="add mod modCrop">
          <ac:chgData name="Rachana Shete" userId="37e74582-fd8f-49a1-a41f-9b69afa4b3c2" providerId="ADAL" clId="{B59AC4CB-B247-4F3D-A6DF-EB57F22F1BB1}" dt="2024-10-10T10:31:35.028" v="2112" actId="1076"/>
          <ac:picMkLst>
            <pc:docMk/>
            <pc:sldMk cId="1681795631" sldId="1398"/>
            <ac:picMk id="8" creationId="{4D95B364-8B87-44B4-078D-1CB6EA7EE5D2}"/>
          </ac:picMkLst>
        </pc:picChg>
        <pc:picChg chg="del">
          <ac:chgData name="Rachana Shete" userId="37e74582-fd8f-49a1-a41f-9b69afa4b3c2" providerId="ADAL" clId="{B59AC4CB-B247-4F3D-A6DF-EB57F22F1BB1}" dt="2024-10-10T10:31:20.303" v="2106" actId="478"/>
          <ac:picMkLst>
            <pc:docMk/>
            <pc:sldMk cId="1681795631" sldId="1398"/>
            <ac:picMk id="12" creationId="{B35EC942-0663-9432-F7BA-5EF7B06DCD51}"/>
          </ac:picMkLst>
        </pc:picChg>
      </pc:sldChg>
      <pc:sldChg chg="addSp delSp modSp add mod modTransition">
        <pc:chgData name="Rachana Shete" userId="37e74582-fd8f-49a1-a41f-9b69afa4b3c2" providerId="ADAL" clId="{B59AC4CB-B247-4F3D-A6DF-EB57F22F1BB1}" dt="2024-10-15T13:47:35.092" v="2925"/>
        <pc:sldMkLst>
          <pc:docMk/>
          <pc:sldMk cId="868290533" sldId="1399"/>
        </pc:sldMkLst>
        <pc:spChg chg="mod">
          <ac:chgData name="Rachana Shete" userId="37e74582-fd8f-49a1-a41f-9b69afa4b3c2" providerId="ADAL" clId="{B59AC4CB-B247-4F3D-A6DF-EB57F22F1BB1}" dt="2024-10-10T10:32:22.695" v="2133" actId="20577"/>
          <ac:spMkLst>
            <pc:docMk/>
            <pc:sldMk cId="868290533" sldId="1399"/>
            <ac:spMk id="3" creationId="{BEA88254-79EA-31E1-16AE-E42DC1320A3E}"/>
          </ac:spMkLst>
        </pc:spChg>
        <pc:spChg chg="mod">
          <ac:chgData name="Rachana Shete" userId="37e74582-fd8f-49a1-a41f-9b69afa4b3c2" providerId="ADAL" clId="{B59AC4CB-B247-4F3D-A6DF-EB57F22F1BB1}" dt="2024-10-10T10:32:18.080" v="2123" actId="20577"/>
          <ac:spMkLst>
            <pc:docMk/>
            <pc:sldMk cId="868290533" sldId="1399"/>
            <ac:spMk id="5" creationId="{0371A9C1-67F3-C72C-4BC3-82C337151E59}"/>
          </ac:spMkLst>
        </pc:spChg>
        <pc:spChg chg="mod">
          <ac:chgData name="Rachana Shete" userId="37e74582-fd8f-49a1-a41f-9b69afa4b3c2" providerId="ADAL" clId="{B59AC4CB-B247-4F3D-A6DF-EB57F22F1BB1}" dt="2024-10-10T10:32:32.640" v="2149" actId="20577"/>
          <ac:spMkLst>
            <pc:docMk/>
            <pc:sldMk cId="868290533" sldId="1399"/>
            <ac:spMk id="6" creationId="{EFC780A3-78FA-7696-734F-88454DEB826E}"/>
          </ac:spMkLst>
        </pc:spChg>
        <pc:picChg chg="del">
          <ac:chgData name="Rachana Shete" userId="37e74582-fd8f-49a1-a41f-9b69afa4b3c2" providerId="ADAL" clId="{B59AC4CB-B247-4F3D-A6DF-EB57F22F1BB1}" dt="2024-10-10T10:35:09.986" v="2156" actId="478"/>
          <ac:picMkLst>
            <pc:docMk/>
            <pc:sldMk cId="868290533" sldId="1399"/>
            <ac:picMk id="8" creationId="{E23B7925-66B6-C246-B813-CE5BDC4D9325}"/>
          </ac:picMkLst>
        </pc:picChg>
        <pc:picChg chg="add mod modCrop">
          <ac:chgData name="Rachana Shete" userId="37e74582-fd8f-49a1-a41f-9b69afa4b3c2" providerId="ADAL" clId="{B59AC4CB-B247-4F3D-A6DF-EB57F22F1BB1}" dt="2024-10-10T10:35:22.044" v="2162" actId="1076"/>
          <ac:picMkLst>
            <pc:docMk/>
            <pc:sldMk cId="868290533" sldId="1399"/>
            <ac:picMk id="10" creationId="{8853E599-85E0-DB78-DA89-4094BDE6E2D3}"/>
          </ac:picMkLst>
        </pc:picChg>
      </pc:sldChg>
      <pc:sldChg chg="addSp delSp modSp add mod ord modTransition">
        <pc:chgData name="Rachana Shete" userId="37e74582-fd8f-49a1-a41f-9b69afa4b3c2" providerId="ADAL" clId="{B59AC4CB-B247-4F3D-A6DF-EB57F22F1BB1}" dt="2024-10-15T13:47:35.092" v="2925"/>
        <pc:sldMkLst>
          <pc:docMk/>
          <pc:sldMk cId="362481160" sldId="1400"/>
        </pc:sldMkLst>
        <pc:spChg chg="mod">
          <ac:chgData name="Rachana Shete" userId="37e74582-fd8f-49a1-a41f-9b69afa4b3c2" providerId="ADAL" clId="{B59AC4CB-B247-4F3D-A6DF-EB57F22F1BB1}" dt="2024-10-10T10:35:38.981" v="2190" actId="20577"/>
          <ac:spMkLst>
            <pc:docMk/>
            <pc:sldMk cId="362481160" sldId="1400"/>
            <ac:spMk id="3" creationId="{0009B522-7D46-8166-65A4-0FF6BE311763}"/>
          </ac:spMkLst>
        </pc:spChg>
        <pc:spChg chg="mod">
          <ac:chgData name="Rachana Shete" userId="37e74582-fd8f-49a1-a41f-9b69afa4b3c2" providerId="ADAL" clId="{B59AC4CB-B247-4F3D-A6DF-EB57F22F1BB1}" dt="2024-10-10T10:35:36.150" v="2182" actId="20577"/>
          <ac:spMkLst>
            <pc:docMk/>
            <pc:sldMk cId="362481160" sldId="1400"/>
            <ac:spMk id="5" creationId="{A4BCA2C7-DCB0-4893-17BA-A0CB4500CA77}"/>
          </ac:spMkLst>
        </pc:spChg>
        <pc:picChg chg="add mod">
          <ac:chgData name="Rachana Shete" userId="37e74582-fd8f-49a1-a41f-9b69afa4b3c2" providerId="ADAL" clId="{B59AC4CB-B247-4F3D-A6DF-EB57F22F1BB1}" dt="2024-10-10T10:36:50.829" v="2197" actId="1076"/>
          <ac:picMkLst>
            <pc:docMk/>
            <pc:sldMk cId="362481160" sldId="1400"/>
            <ac:picMk id="8" creationId="{3D5EA25F-4CDF-27DB-232B-DF248F9DC961}"/>
          </ac:picMkLst>
        </pc:picChg>
        <pc:picChg chg="del">
          <ac:chgData name="Rachana Shete" userId="37e74582-fd8f-49a1-a41f-9b69afa4b3c2" providerId="ADAL" clId="{B59AC4CB-B247-4F3D-A6DF-EB57F22F1BB1}" dt="2024-10-10T10:35:40.750" v="2191" actId="478"/>
          <ac:picMkLst>
            <pc:docMk/>
            <pc:sldMk cId="362481160" sldId="1400"/>
            <ac:picMk id="10" creationId="{895C4A94-8D0A-D9D3-F06F-EB5F745AEC04}"/>
          </ac:picMkLst>
        </pc:picChg>
      </pc:sldChg>
      <pc:sldChg chg="add del">
        <pc:chgData name="Rachana Shete" userId="37e74582-fd8f-49a1-a41f-9b69afa4b3c2" providerId="ADAL" clId="{B59AC4CB-B247-4F3D-A6DF-EB57F22F1BB1}" dt="2024-10-10T10:37:07.619" v="2199"/>
        <pc:sldMkLst>
          <pc:docMk/>
          <pc:sldMk cId="790858470" sldId="1401"/>
        </pc:sldMkLst>
      </pc:sldChg>
      <pc:sldChg chg="addSp delSp modSp add mod modTransition">
        <pc:chgData name="Rachana Shete" userId="37e74582-fd8f-49a1-a41f-9b69afa4b3c2" providerId="ADAL" clId="{B59AC4CB-B247-4F3D-A6DF-EB57F22F1BB1}" dt="2024-10-15T13:47:35.092" v="2925"/>
        <pc:sldMkLst>
          <pc:docMk/>
          <pc:sldMk cId="2609180481" sldId="1401"/>
        </pc:sldMkLst>
        <pc:spChg chg="mod">
          <ac:chgData name="Rachana Shete" userId="37e74582-fd8f-49a1-a41f-9b69afa4b3c2" providerId="ADAL" clId="{B59AC4CB-B247-4F3D-A6DF-EB57F22F1BB1}" dt="2024-10-10T10:37:29.223" v="2216" actId="12788"/>
          <ac:spMkLst>
            <pc:docMk/>
            <pc:sldMk cId="2609180481" sldId="1401"/>
            <ac:spMk id="3" creationId="{2FAA7235-801D-ACFF-D71C-F659801C88A5}"/>
          </ac:spMkLst>
        </pc:spChg>
        <pc:spChg chg="mod">
          <ac:chgData name="Rachana Shete" userId="37e74582-fd8f-49a1-a41f-9b69afa4b3c2" providerId="ADAL" clId="{B59AC4CB-B247-4F3D-A6DF-EB57F22F1BB1}" dt="2024-10-10T10:37:29.223" v="2216" actId="12788"/>
          <ac:spMkLst>
            <pc:docMk/>
            <pc:sldMk cId="2609180481" sldId="1401"/>
            <ac:spMk id="5" creationId="{4ACBAFFC-7D32-149E-CED8-98BC82198539}"/>
          </ac:spMkLst>
        </pc:spChg>
        <pc:spChg chg="mod">
          <ac:chgData name="Rachana Shete" userId="37e74582-fd8f-49a1-a41f-9b69afa4b3c2" providerId="ADAL" clId="{B59AC4CB-B247-4F3D-A6DF-EB57F22F1BB1}" dt="2024-10-10T10:37:34.474" v="2229" actId="20577"/>
          <ac:spMkLst>
            <pc:docMk/>
            <pc:sldMk cId="2609180481" sldId="1401"/>
            <ac:spMk id="6" creationId="{DBDB8182-8CC0-A34C-E737-F2DCE43CB175}"/>
          </ac:spMkLst>
        </pc:spChg>
        <pc:picChg chg="del mod">
          <ac:chgData name="Rachana Shete" userId="37e74582-fd8f-49a1-a41f-9b69afa4b3c2" providerId="ADAL" clId="{B59AC4CB-B247-4F3D-A6DF-EB57F22F1BB1}" dt="2024-10-10T10:38:38.818" v="2236" actId="478"/>
          <ac:picMkLst>
            <pc:docMk/>
            <pc:sldMk cId="2609180481" sldId="1401"/>
            <ac:picMk id="8" creationId="{B9FDF1A6-B307-5ADA-55AB-6261E3D2E5E6}"/>
          </ac:picMkLst>
        </pc:picChg>
        <pc:picChg chg="add mod">
          <ac:chgData name="Rachana Shete" userId="37e74582-fd8f-49a1-a41f-9b69afa4b3c2" providerId="ADAL" clId="{B59AC4CB-B247-4F3D-A6DF-EB57F22F1BB1}" dt="2024-10-10T10:38:43.317" v="2238" actId="1076"/>
          <ac:picMkLst>
            <pc:docMk/>
            <pc:sldMk cId="2609180481" sldId="1401"/>
            <ac:picMk id="10" creationId="{D264BECF-EBC9-2A94-11FE-4F7D3E1A8CA5}"/>
          </ac:picMkLst>
        </pc:picChg>
      </pc:sldChg>
      <pc:sldChg chg="addSp delSp modSp add mod ord modTransition">
        <pc:chgData name="Rachana Shete" userId="37e74582-fd8f-49a1-a41f-9b69afa4b3c2" providerId="ADAL" clId="{B59AC4CB-B247-4F3D-A6DF-EB57F22F1BB1}" dt="2024-10-15T13:47:35.092" v="2925"/>
        <pc:sldMkLst>
          <pc:docMk/>
          <pc:sldMk cId="502831738" sldId="1402"/>
        </pc:sldMkLst>
        <pc:spChg chg="mod">
          <ac:chgData name="Rachana Shete" userId="37e74582-fd8f-49a1-a41f-9b69afa4b3c2" providerId="ADAL" clId="{B59AC4CB-B247-4F3D-A6DF-EB57F22F1BB1}" dt="2024-10-10T10:38:54.619" v="2254" actId="20577"/>
          <ac:spMkLst>
            <pc:docMk/>
            <pc:sldMk cId="502831738" sldId="1402"/>
            <ac:spMk id="3" creationId="{37CA2F6D-85D7-8328-5452-CE3D72F0A390}"/>
          </ac:spMkLst>
        </pc:spChg>
        <pc:spChg chg="mod">
          <ac:chgData name="Rachana Shete" userId="37e74582-fd8f-49a1-a41f-9b69afa4b3c2" providerId="ADAL" clId="{B59AC4CB-B247-4F3D-A6DF-EB57F22F1BB1}" dt="2024-10-10T10:38:59.029" v="2256" actId="1076"/>
          <ac:spMkLst>
            <pc:docMk/>
            <pc:sldMk cId="502831738" sldId="1402"/>
            <ac:spMk id="5" creationId="{07A1D3F1-5042-16B5-9E80-5AF57B22FE88}"/>
          </ac:spMkLst>
        </pc:spChg>
        <pc:spChg chg="mod">
          <ac:chgData name="Rachana Shete" userId="37e74582-fd8f-49a1-a41f-9b69afa4b3c2" providerId="ADAL" clId="{B59AC4CB-B247-4F3D-A6DF-EB57F22F1BB1}" dt="2024-10-10T10:39:07.325" v="2290" actId="20577"/>
          <ac:spMkLst>
            <pc:docMk/>
            <pc:sldMk cId="502831738" sldId="1402"/>
            <ac:spMk id="6" creationId="{14A72FD8-1B4F-7651-72E2-EBB1346779FA}"/>
          </ac:spMkLst>
        </pc:spChg>
        <pc:picChg chg="add mod">
          <ac:chgData name="Rachana Shete" userId="37e74582-fd8f-49a1-a41f-9b69afa4b3c2" providerId="ADAL" clId="{B59AC4CB-B247-4F3D-A6DF-EB57F22F1BB1}" dt="2024-10-10T10:39:33.292" v="2298" actId="1076"/>
          <ac:picMkLst>
            <pc:docMk/>
            <pc:sldMk cId="502831738" sldId="1402"/>
            <ac:picMk id="8" creationId="{8DB89BDE-3D1F-FE53-533F-6D3FF07C2202}"/>
          </ac:picMkLst>
        </pc:picChg>
        <pc:picChg chg="del">
          <ac:chgData name="Rachana Shete" userId="37e74582-fd8f-49a1-a41f-9b69afa4b3c2" providerId="ADAL" clId="{B59AC4CB-B247-4F3D-A6DF-EB57F22F1BB1}" dt="2024-10-10T10:39:29.837" v="2297" actId="478"/>
          <ac:picMkLst>
            <pc:docMk/>
            <pc:sldMk cId="502831738" sldId="1402"/>
            <ac:picMk id="10" creationId="{0FF363B0-AA62-3DB4-98C3-CB3D6EBF5AD8}"/>
          </ac:picMkLst>
        </pc:picChg>
      </pc:sldChg>
      <pc:sldChg chg="addSp delSp modSp add mod ord modTransition">
        <pc:chgData name="Rachana Shete" userId="37e74582-fd8f-49a1-a41f-9b69afa4b3c2" providerId="ADAL" clId="{B59AC4CB-B247-4F3D-A6DF-EB57F22F1BB1}" dt="2024-10-15T13:47:35.092" v="2925"/>
        <pc:sldMkLst>
          <pc:docMk/>
          <pc:sldMk cId="1148684404" sldId="1403"/>
        </pc:sldMkLst>
        <pc:spChg chg="mod">
          <ac:chgData name="Rachana Shete" userId="37e74582-fd8f-49a1-a41f-9b69afa4b3c2" providerId="ADAL" clId="{B59AC4CB-B247-4F3D-A6DF-EB57F22F1BB1}" dt="2024-10-10T10:40:35.181" v="2378" actId="1076"/>
          <ac:spMkLst>
            <pc:docMk/>
            <pc:sldMk cId="1148684404" sldId="1403"/>
            <ac:spMk id="3" creationId="{1554CB00-51F5-BE4A-09A4-FDFF235E74B8}"/>
          </ac:spMkLst>
        </pc:spChg>
        <pc:spChg chg="mod">
          <ac:chgData name="Rachana Shete" userId="37e74582-fd8f-49a1-a41f-9b69afa4b3c2" providerId="ADAL" clId="{B59AC4CB-B247-4F3D-A6DF-EB57F22F1BB1}" dt="2024-10-10T10:40:35.181" v="2378" actId="1076"/>
          <ac:spMkLst>
            <pc:docMk/>
            <pc:sldMk cId="1148684404" sldId="1403"/>
            <ac:spMk id="5" creationId="{7EED04F6-2498-2ACA-2F5D-A0A3B7254EEF}"/>
          </ac:spMkLst>
        </pc:spChg>
        <pc:spChg chg="mod">
          <ac:chgData name="Rachana Shete" userId="37e74582-fd8f-49a1-a41f-9b69afa4b3c2" providerId="ADAL" clId="{B59AC4CB-B247-4F3D-A6DF-EB57F22F1BB1}" dt="2024-10-10T10:40:35.181" v="2378" actId="1076"/>
          <ac:spMkLst>
            <pc:docMk/>
            <pc:sldMk cId="1148684404" sldId="1403"/>
            <ac:spMk id="6" creationId="{9A308A2B-9FE1-CAF0-3695-C7D07EEA07CF}"/>
          </ac:spMkLst>
        </pc:spChg>
        <pc:picChg chg="del mod">
          <ac:chgData name="Rachana Shete" userId="37e74582-fd8f-49a1-a41f-9b69afa4b3c2" providerId="ADAL" clId="{B59AC4CB-B247-4F3D-A6DF-EB57F22F1BB1}" dt="2024-10-10T10:41:01" v="2385" actId="478"/>
          <ac:picMkLst>
            <pc:docMk/>
            <pc:sldMk cId="1148684404" sldId="1403"/>
            <ac:picMk id="8" creationId="{12A83622-D18A-AA03-6466-7109C7FDB2FB}"/>
          </ac:picMkLst>
        </pc:picChg>
        <pc:picChg chg="add mod modCrop">
          <ac:chgData name="Rachana Shete" userId="37e74582-fd8f-49a1-a41f-9b69afa4b3c2" providerId="ADAL" clId="{B59AC4CB-B247-4F3D-A6DF-EB57F22F1BB1}" dt="2024-10-10T10:41:18.014" v="2391" actId="732"/>
          <ac:picMkLst>
            <pc:docMk/>
            <pc:sldMk cId="1148684404" sldId="1403"/>
            <ac:picMk id="10" creationId="{F22025E0-255B-6EAC-AFE8-94BBAF9A5CA3}"/>
          </ac:picMkLst>
        </pc:picChg>
      </pc:sldChg>
      <pc:sldChg chg="addSp delSp modSp add mod ord modTransition">
        <pc:chgData name="Rachana Shete" userId="37e74582-fd8f-49a1-a41f-9b69afa4b3c2" providerId="ADAL" clId="{B59AC4CB-B247-4F3D-A6DF-EB57F22F1BB1}" dt="2024-10-15T13:47:35.092" v="2925"/>
        <pc:sldMkLst>
          <pc:docMk/>
          <pc:sldMk cId="1230084671" sldId="1404"/>
        </pc:sldMkLst>
        <pc:spChg chg="add mod">
          <ac:chgData name="Rachana Shete" userId="37e74582-fd8f-49a1-a41f-9b69afa4b3c2" providerId="ADAL" clId="{B59AC4CB-B247-4F3D-A6DF-EB57F22F1BB1}" dt="2024-10-15T12:15:51.512" v="2856" actId="1076"/>
          <ac:spMkLst>
            <pc:docMk/>
            <pc:sldMk cId="1230084671" sldId="1404"/>
            <ac:spMk id="2" creationId="{06A8CA51-F4B5-CE97-5970-ABFD69087962}"/>
          </ac:spMkLst>
        </pc:spChg>
        <pc:spChg chg="add mod">
          <ac:chgData name="Rachana Shete" userId="37e74582-fd8f-49a1-a41f-9b69afa4b3c2" providerId="ADAL" clId="{B59AC4CB-B247-4F3D-A6DF-EB57F22F1BB1}" dt="2024-10-15T12:15:51.512" v="2856" actId="1076"/>
          <ac:spMkLst>
            <pc:docMk/>
            <pc:sldMk cId="1230084671" sldId="1404"/>
            <ac:spMk id="14" creationId="{277AC595-164A-39E9-4556-546AF3071676}"/>
          </ac:spMkLst>
        </pc:spChg>
        <pc:spChg chg="add mod">
          <ac:chgData name="Rachana Shete" userId="37e74582-fd8f-49a1-a41f-9b69afa4b3c2" providerId="ADAL" clId="{B59AC4CB-B247-4F3D-A6DF-EB57F22F1BB1}" dt="2024-10-15T12:15:51.512" v="2856" actId="1076"/>
          <ac:spMkLst>
            <pc:docMk/>
            <pc:sldMk cId="1230084671" sldId="1404"/>
            <ac:spMk id="15" creationId="{5133F978-8C2B-2FF6-AA01-B6BE6A5FEFF6}"/>
          </ac:spMkLst>
        </pc:spChg>
        <pc:spChg chg="add mod">
          <ac:chgData name="Rachana Shete" userId="37e74582-fd8f-49a1-a41f-9b69afa4b3c2" providerId="ADAL" clId="{B59AC4CB-B247-4F3D-A6DF-EB57F22F1BB1}" dt="2024-10-15T12:15:51.512" v="2856" actId="1076"/>
          <ac:spMkLst>
            <pc:docMk/>
            <pc:sldMk cId="1230084671" sldId="1404"/>
            <ac:spMk id="16" creationId="{923BB1BF-42B6-E3FA-6C8B-28B3C834E82C}"/>
          </ac:spMkLst>
        </pc:spChg>
        <pc:spChg chg="add mod">
          <ac:chgData name="Rachana Shete" userId="37e74582-fd8f-49a1-a41f-9b69afa4b3c2" providerId="ADAL" clId="{B59AC4CB-B247-4F3D-A6DF-EB57F22F1BB1}" dt="2024-10-15T12:15:51.512" v="2856" actId="1076"/>
          <ac:spMkLst>
            <pc:docMk/>
            <pc:sldMk cId="1230084671" sldId="1404"/>
            <ac:spMk id="17" creationId="{D112DE1F-C9FB-DE89-4956-9332AC1B2F51}"/>
          </ac:spMkLst>
        </pc:spChg>
        <pc:spChg chg="add mod">
          <ac:chgData name="Rachana Shete" userId="37e74582-fd8f-49a1-a41f-9b69afa4b3c2" providerId="ADAL" clId="{B59AC4CB-B247-4F3D-A6DF-EB57F22F1BB1}" dt="2024-10-15T12:15:51.512" v="2856" actId="1076"/>
          <ac:spMkLst>
            <pc:docMk/>
            <pc:sldMk cId="1230084671" sldId="1404"/>
            <ac:spMk id="19" creationId="{1393A574-FAE4-CC83-896E-8B0D9EAA924D}"/>
          </ac:spMkLst>
        </pc:spChg>
        <pc:spChg chg="mod">
          <ac:chgData name="Rachana Shete" userId="37e74582-fd8f-49a1-a41f-9b69afa4b3c2" providerId="ADAL" clId="{B59AC4CB-B247-4F3D-A6DF-EB57F22F1BB1}" dt="2024-10-15T12:15:51.512" v="2856" actId="1076"/>
          <ac:spMkLst>
            <pc:docMk/>
            <pc:sldMk cId="1230084671" sldId="1404"/>
            <ac:spMk id="31" creationId="{2B7745B6-457C-4F12-4160-FD25FCF5DACC}"/>
          </ac:spMkLst>
        </pc:spChg>
        <pc:spChg chg="del">
          <ac:chgData name="Rachana Shete" userId="37e74582-fd8f-49a1-a41f-9b69afa4b3c2" providerId="ADAL" clId="{B59AC4CB-B247-4F3D-A6DF-EB57F22F1BB1}" dt="2024-10-15T09:06:40.533" v="2429" actId="478"/>
          <ac:spMkLst>
            <pc:docMk/>
            <pc:sldMk cId="1230084671" sldId="1404"/>
            <ac:spMk id="32" creationId="{C00BDC40-158F-3665-37DE-8D5852A2DA74}"/>
          </ac:spMkLst>
        </pc:spChg>
        <pc:spChg chg="del">
          <ac:chgData name="Rachana Shete" userId="37e74582-fd8f-49a1-a41f-9b69afa4b3c2" providerId="ADAL" clId="{B59AC4CB-B247-4F3D-A6DF-EB57F22F1BB1}" dt="2024-10-15T09:06:41.685" v="2430" actId="478"/>
          <ac:spMkLst>
            <pc:docMk/>
            <pc:sldMk cId="1230084671" sldId="1404"/>
            <ac:spMk id="33" creationId="{9B385746-AFB1-A8DC-EB3D-B34BFA48E1F7}"/>
          </ac:spMkLst>
        </pc:spChg>
        <pc:picChg chg="del">
          <ac:chgData name="Rachana Shete" userId="37e74582-fd8f-49a1-a41f-9b69afa4b3c2" providerId="ADAL" clId="{B59AC4CB-B247-4F3D-A6DF-EB57F22F1BB1}" dt="2024-10-15T09:06:30.903" v="2411" actId="478"/>
          <ac:picMkLst>
            <pc:docMk/>
            <pc:sldMk cId="1230084671" sldId="1404"/>
            <ac:picMk id="2" creationId="{B4BE282A-D1ED-8DC2-929B-B5164F079941}"/>
          </ac:picMkLst>
        </pc:picChg>
        <pc:picChg chg="add mod">
          <ac:chgData name="Rachana Shete" userId="37e74582-fd8f-49a1-a41f-9b69afa4b3c2" providerId="ADAL" clId="{B59AC4CB-B247-4F3D-A6DF-EB57F22F1BB1}" dt="2024-10-15T12:15:51.512" v="2856" actId="1076"/>
          <ac:picMkLst>
            <pc:docMk/>
            <pc:sldMk cId="1230084671" sldId="1404"/>
            <ac:picMk id="5" creationId="{D1E8E797-18D2-4A47-6E79-4C3448D5B301}"/>
          </ac:picMkLst>
        </pc:picChg>
        <pc:picChg chg="add mod">
          <ac:chgData name="Rachana Shete" userId="37e74582-fd8f-49a1-a41f-9b69afa4b3c2" providerId="ADAL" clId="{B59AC4CB-B247-4F3D-A6DF-EB57F22F1BB1}" dt="2024-10-15T12:15:51.512" v="2856" actId="1076"/>
          <ac:picMkLst>
            <pc:docMk/>
            <pc:sldMk cId="1230084671" sldId="1404"/>
            <ac:picMk id="6" creationId="{43E58065-8167-17D0-65E1-3B2A062666A9}"/>
          </ac:picMkLst>
        </pc:picChg>
        <pc:picChg chg="add mod">
          <ac:chgData name="Rachana Shete" userId="37e74582-fd8f-49a1-a41f-9b69afa4b3c2" providerId="ADAL" clId="{B59AC4CB-B247-4F3D-A6DF-EB57F22F1BB1}" dt="2024-10-15T12:15:51.512" v="2856" actId="1076"/>
          <ac:picMkLst>
            <pc:docMk/>
            <pc:sldMk cId="1230084671" sldId="1404"/>
            <ac:picMk id="10" creationId="{3B941F76-9CD4-C627-3A90-82090CF0994F}"/>
          </ac:picMkLst>
        </pc:picChg>
        <pc:picChg chg="add mod">
          <ac:chgData name="Rachana Shete" userId="37e74582-fd8f-49a1-a41f-9b69afa4b3c2" providerId="ADAL" clId="{B59AC4CB-B247-4F3D-A6DF-EB57F22F1BB1}" dt="2024-10-15T12:15:51.512" v="2856" actId="1076"/>
          <ac:picMkLst>
            <pc:docMk/>
            <pc:sldMk cId="1230084671" sldId="1404"/>
            <ac:picMk id="12" creationId="{74F8F0D0-B447-17B8-C67D-CE193B72BB4A}"/>
          </ac:picMkLst>
        </pc:picChg>
        <pc:picChg chg="add del mod">
          <ac:chgData name="Rachana Shete" userId="37e74582-fd8f-49a1-a41f-9b69afa4b3c2" providerId="ADAL" clId="{B59AC4CB-B247-4F3D-A6DF-EB57F22F1BB1}" dt="2024-10-15T12:13:37.750" v="2732" actId="478"/>
          <ac:picMkLst>
            <pc:docMk/>
            <pc:sldMk cId="1230084671" sldId="1404"/>
            <ac:picMk id="13" creationId="{148A4250-69B5-0EB1-65E3-31CB5F79C58D}"/>
          </ac:picMkLst>
        </pc:picChg>
      </pc:sldChg>
      <pc:sldChg chg="addSp delSp modSp add mod ord modTransition">
        <pc:chgData name="Rachana Shete" userId="37e74582-fd8f-49a1-a41f-9b69afa4b3c2" providerId="ADAL" clId="{B59AC4CB-B247-4F3D-A6DF-EB57F22F1BB1}" dt="2024-10-15T13:47:35.092" v="2925"/>
        <pc:sldMkLst>
          <pc:docMk/>
          <pc:sldMk cId="2382557853" sldId="1405"/>
        </pc:sldMkLst>
        <pc:spChg chg="del mod">
          <ac:chgData name="Rachana Shete" userId="37e74582-fd8f-49a1-a41f-9b69afa4b3c2" providerId="ADAL" clId="{B59AC4CB-B247-4F3D-A6DF-EB57F22F1BB1}" dt="2024-10-15T09:45:46.989" v="2441" actId="478"/>
          <ac:spMkLst>
            <pc:docMk/>
            <pc:sldMk cId="2382557853" sldId="1405"/>
            <ac:spMk id="3" creationId="{DA26E7A3-79DC-833A-1885-F438A31ECC60}"/>
          </ac:spMkLst>
        </pc:spChg>
        <pc:spChg chg="mod">
          <ac:chgData name="Rachana Shete" userId="37e74582-fd8f-49a1-a41f-9b69afa4b3c2" providerId="ADAL" clId="{B59AC4CB-B247-4F3D-A6DF-EB57F22F1BB1}" dt="2024-10-15T12:20:44.215" v="2922" actId="1076"/>
          <ac:spMkLst>
            <pc:docMk/>
            <pc:sldMk cId="2382557853" sldId="1405"/>
            <ac:spMk id="5" creationId="{BC55A0C0-DF93-8106-20EE-F2A163330A98}"/>
          </ac:spMkLst>
        </pc:spChg>
        <pc:spChg chg="del">
          <ac:chgData name="Rachana Shete" userId="37e74582-fd8f-49a1-a41f-9b69afa4b3c2" providerId="ADAL" clId="{B59AC4CB-B247-4F3D-A6DF-EB57F22F1BB1}" dt="2024-10-15T09:45:31.538" v="2433" actId="478"/>
          <ac:spMkLst>
            <pc:docMk/>
            <pc:sldMk cId="2382557853" sldId="1405"/>
            <ac:spMk id="6" creationId="{C8799366-EEB7-C465-5588-FF36CA6CDD64}"/>
          </ac:spMkLst>
        </pc:spChg>
        <pc:spChg chg="add del mod">
          <ac:chgData name="Rachana Shete" userId="37e74582-fd8f-49a1-a41f-9b69afa4b3c2" providerId="ADAL" clId="{B59AC4CB-B247-4F3D-A6DF-EB57F22F1BB1}" dt="2024-10-15T09:45:51.037" v="2442" actId="478"/>
          <ac:spMkLst>
            <pc:docMk/>
            <pc:sldMk cId="2382557853" sldId="1405"/>
            <ac:spMk id="8" creationId="{C586E32A-D347-3F5D-F94B-48706301C035}"/>
          </ac:spMkLst>
        </pc:spChg>
        <pc:picChg chg="del">
          <ac:chgData name="Rachana Shete" userId="37e74582-fd8f-49a1-a41f-9b69afa4b3c2" providerId="ADAL" clId="{B59AC4CB-B247-4F3D-A6DF-EB57F22F1BB1}" dt="2024-10-15T09:45:29.698" v="2432" actId="478"/>
          <ac:picMkLst>
            <pc:docMk/>
            <pc:sldMk cId="2382557853" sldId="1405"/>
            <ac:picMk id="10" creationId="{6068E73F-D7E4-4E3F-97A9-476745AAA9F5}"/>
          </ac:picMkLst>
        </pc:picChg>
        <pc:picChg chg="add mod modCrop">
          <ac:chgData name="Rachana Shete" userId="37e74582-fd8f-49a1-a41f-9b69afa4b3c2" providerId="ADAL" clId="{B59AC4CB-B247-4F3D-A6DF-EB57F22F1BB1}" dt="2024-10-15T12:20:44.215" v="2922" actId="1076"/>
          <ac:picMkLst>
            <pc:docMk/>
            <pc:sldMk cId="2382557853" sldId="1405"/>
            <ac:picMk id="12" creationId="{DB5F98A4-FE12-E15A-B79B-F7A58F4F6C86}"/>
          </ac:picMkLst>
        </pc:picChg>
      </pc:sldChg>
      <pc:sldChg chg="modSp add del mod">
        <pc:chgData name="Rachana Shete" userId="37e74582-fd8f-49a1-a41f-9b69afa4b3c2" providerId="ADAL" clId="{B59AC4CB-B247-4F3D-A6DF-EB57F22F1BB1}" dt="2024-10-15T12:17:15.265" v="2858" actId="47"/>
        <pc:sldMkLst>
          <pc:docMk/>
          <pc:sldMk cId="2624222071" sldId="1406"/>
        </pc:sldMkLst>
        <pc:spChg chg="mod">
          <ac:chgData name="Rachana Shete" userId="37e74582-fd8f-49a1-a41f-9b69afa4b3c2" providerId="ADAL" clId="{B59AC4CB-B247-4F3D-A6DF-EB57F22F1BB1}" dt="2024-10-15T09:45:55.628" v="2459" actId="20577"/>
          <ac:spMkLst>
            <pc:docMk/>
            <pc:sldMk cId="2624222071" sldId="1406"/>
            <ac:spMk id="5" creationId="{21A02DA1-EEAF-B48E-6DA4-40CACAED24E6}"/>
          </ac:spMkLst>
        </pc:spChg>
      </pc:sldChg>
      <pc:sldChg chg="addSp delSp modSp add mod modTransition">
        <pc:chgData name="Rachana Shete" userId="37e74582-fd8f-49a1-a41f-9b69afa4b3c2" providerId="ADAL" clId="{B59AC4CB-B247-4F3D-A6DF-EB57F22F1BB1}" dt="2024-10-15T13:47:35.092" v="2925"/>
        <pc:sldMkLst>
          <pc:docMk/>
          <pc:sldMk cId="1162348090" sldId="1407"/>
        </pc:sldMkLst>
        <pc:spChg chg="del mod">
          <ac:chgData name="Rachana Shete" userId="37e74582-fd8f-49a1-a41f-9b69afa4b3c2" providerId="ADAL" clId="{B59AC4CB-B247-4F3D-A6DF-EB57F22F1BB1}" dt="2024-10-15T12:17:18.807" v="2859" actId="478"/>
          <ac:spMkLst>
            <pc:docMk/>
            <pc:sldMk cId="1162348090" sldId="1407"/>
            <ac:spMk id="5" creationId="{4982D839-B14F-DECE-BD58-542C91041273}"/>
          </ac:spMkLst>
        </pc:spChg>
        <pc:picChg chg="add mod">
          <ac:chgData name="Rachana Shete" userId="37e74582-fd8f-49a1-a41f-9b69afa4b3c2" providerId="ADAL" clId="{B59AC4CB-B247-4F3D-A6DF-EB57F22F1BB1}" dt="2024-10-15T12:18:15.989" v="2866" actId="1076"/>
          <ac:picMkLst>
            <pc:docMk/>
            <pc:sldMk cId="1162348090" sldId="1407"/>
            <ac:picMk id="3" creationId="{C3035FF1-CF6E-8F9F-95B5-AC0C66CF8CBC}"/>
          </ac:picMkLst>
        </pc:picChg>
      </pc:sldChg>
      <pc:sldChg chg="addSp delSp modSp add mod modTransition">
        <pc:chgData name="Rachana Shete" userId="37e74582-fd8f-49a1-a41f-9b69afa4b3c2" providerId="ADAL" clId="{B59AC4CB-B247-4F3D-A6DF-EB57F22F1BB1}" dt="2024-10-15T13:47:35.092" v="2925"/>
        <pc:sldMkLst>
          <pc:docMk/>
          <pc:sldMk cId="3957016883" sldId="1408"/>
        </pc:sldMkLst>
        <pc:picChg chg="add del mod">
          <ac:chgData name="Rachana Shete" userId="37e74582-fd8f-49a1-a41f-9b69afa4b3c2" providerId="ADAL" clId="{B59AC4CB-B247-4F3D-A6DF-EB57F22F1BB1}" dt="2024-10-15T12:03:43.263" v="2570" actId="21"/>
          <ac:picMkLst>
            <pc:docMk/>
            <pc:sldMk cId="3957016883" sldId="1408"/>
            <ac:picMk id="2" creationId="{9F31377A-64D5-3328-DE83-8421D8B34ECC}"/>
          </ac:picMkLst>
        </pc:picChg>
      </pc:sldChg>
      <pc:sldChg chg="addSp delSp modSp add mod modTransition">
        <pc:chgData name="Rachana Shete" userId="37e74582-fd8f-49a1-a41f-9b69afa4b3c2" providerId="ADAL" clId="{B59AC4CB-B247-4F3D-A6DF-EB57F22F1BB1}" dt="2024-10-15T13:47:35.092" v="2925"/>
        <pc:sldMkLst>
          <pc:docMk/>
          <pc:sldMk cId="4213469785" sldId="1409"/>
        </pc:sldMkLst>
        <pc:spChg chg="add mod">
          <ac:chgData name="Rachana Shete" userId="37e74582-fd8f-49a1-a41f-9b69afa4b3c2" providerId="ADAL" clId="{B59AC4CB-B247-4F3D-A6DF-EB57F22F1BB1}" dt="2024-10-15T12:07:48.862" v="2612" actId="5793"/>
          <ac:spMkLst>
            <pc:docMk/>
            <pc:sldMk cId="4213469785" sldId="1409"/>
            <ac:spMk id="2" creationId="{5615520B-A6DE-6CB0-6B60-754EFA2B7035}"/>
          </ac:spMkLst>
        </pc:spChg>
        <pc:spChg chg="mod">
          <ac:chgData name="Rachana Shete" userId="37e74582-fd8f-49a1-a41f-9b69afa4b3c2" providerId="ADAL" clId="{B59AC4CB-B247-4F3D-A6DF-EB57F22F1BB1}" dt="2024-10-15T12:06:45.756" v="2597" actId="1076"/>
          <ac:spMkLst>
            <pc:docMk/>
            <pc:sldMk cId="4213469785" sldId="1409"/>
            <ac:spMk id="31" creationId="{350C8DC8-0DEF-7B72-A185-376DC048679A}"/>
          </ac:spMkLst>
        </pc:spChg>
        <pc:spChg chg="del">
          <ac:chgData name="Rachana Shete" userId="37e74582-fd8f-49a1-a41f-9b69afa4b3c2" providerId="ADAL" clId="{B59AC4CB-B247-4F3D-A6DF-EB57F22F1BB1}" dt="2024-10-15T12:06:33.732" v="2573" actId="478"/>
          <ac:spMkLst>
            <pc:docMk/>
            <pc:sldMk cId="4213469785" sldId="1409"/>
            <ac:spMk id="32" creationId="{51B01B3C-25AA-70CB-1CB5-E30F8F11356E}"/>
          </ac:spMkLst>
        </pc:spChg>
        <pc:spChg chg="del">
          <ac:chgData name="Rachana Shete" userId="37e74582-fd8f-49a1-a41f-9b69afa4b3c2" providerId="ADAL" clId="{B59AC4CB-B247-4F3D-A6DF-EB57F22F1BB1}" dt="2024-10-15T12:06:33.732" v="2573" actId="478"/>
          <ac:spMkLst>
            <pc:docMk/>
            <pc:sldMk cId="4213469785" sldId="1409"/>
            <ac:spMk id="33" creationId="{1BCACBC9-D7C9-EFE5-5710-B2138621FBE3}"/>
          </ac:spMkLst>
        </pc:spChg>
        <pc:picChg chg="del">
          <ac:chgData name="Rachana Shete" userId="37e74582-fd8f-49a1-a41f-9b69afa4b3c2" providerId="ADAL" clId="{B59AC4CB-B247-4F3D-A6DF-EB57F22F1BB1}" dt="2024-10-15T12:06:33.732" v="2573" actId="478"/>
          <ac:picMkLst>
            <pc:docMk/>
            <pc:sldMk cId="4213469785" sldId="1409"/>
            <ac:picMk id="3" creationId="{576081FB-CAA8-ED88-68CC-D5B7F7D5AB57}"/>
          </ac:picMkLst>
        </pc:picChg>
        <pc:picChg chg="add mod">
          <ac:chgData name="Rachana Shete" userId="37e74582-fd8f-49a1-a41f-9b69afa4b3c2" providerId="ADAL" clId="{B59AC4CB-B247-4F3D-A6DF-EB57F22F1BB1}" dt="2024-10-15T12:08:32.803" v="2619" actId="1076"/>
          <ac:picMkLst>
            <pc:docMk/>
            <pc:sldMk cId="4213469785" sldId="1409"/>
            <ac:picMk id="6" creationId="{2FACBE2D-FC78-6E01-18E4-9977C64FCCF5}"/>
          </ac:picMkLst>
        </pc:picChg>
      </pc:sldChg>
      <pc:sldChg chg="addSp delSp modSp add mod modTransition">
        <pc:chgData name="Rachana Shete" userId="37e74582-fd8f-49a1-a41f-9b69afa4b3c2" providerId="ADAL" clId="{B59AC4CB-B247-4F3D-A6DF-EB57F22F1BB1}" dt="2024-10-15T13:47:35.092" v="2925"/>
        <pc:sldMkLst>
          <pc:docMk/>
          <pc:sldMk cId="1869268074" sldId="1410"/>
        </pc:sldMkLst>
        <pc:spChg chg="mod">
          <ac:chgData name="Rachana Shete" userId="37e74582-fd8f-49a1-a41f-9b69afa4b3c2" providerId="ADAL" clId="{B59AC4CB-B247-4F3D-A6DF-EB57F22F1BB1}" dt="2024-10-15T12:10:00.054" v="2657" actId="404"/>
          <ac:spMkLst>
            <pc:docMk/>
            <pc:sldMk cId="1869268074" sldId="1410"/>
            <ac:spMk id="2" creationId="{02F631A2-D957-99F5-86A7-8F05D4DD493F}"/>
          </ac:spMkLst>
        </pc:spChg>
        <pc:spChg chg="mod">
          <ac:chgData name="Rachana Shete" userId="37e74582-fd8f-49a1-a41f-9b69afa4b3c2" providerId="ADAL" clId="{B59AC4CB-B247-4F3D-A6DF-EB57F22F1BB1}" dt="2024-10-15T12:09:49.645" v="2656" actId="1076"/>
          <ac:spMkLst>
            <pc:docMk/>
            <pc:sldMk cId="1869268074" sldId="1410"/>
            <ac:spMk id="31" creationId="{B1C718C7-AC9B-386C-841F-F4FB806BDBC5}"/>
          </ac:spMkLst>
        </pc:spChg>
        <pc:picChg chg="add mod">
          <ac:chgData name="Rachana Shete" userId="37e74582-fd8f-49a1-a41f-9b69afa4b3c2" providerId="ADAL" clId="{B59AC4CB-B247-4F3D-A6DF-EB57F22F1BB1}" dt="2024-10-15T12:10:02.191" v="2658" actId="1076"/>
          <ac:picMkLst>
            <pc:docMk/>
            <pc:sldMk cId="1869268074" sldId="1410"/>
            <ac:picMk id="5" creationId="{1A79A9F2-9C6F-18AD-089A-5E76CA5824C6}"/>
          </ac:picMkLst>
        </pc:picChg>
        <pc:picChg chg="del">
          <ac:chgData name="Rachana Shete" userId="37e74582-fd8f-49a1-a41f-9b69afa4b3c2" providerId="ADAL" clId="{B59AC4CB-B247-4F3D-A6DF-EB57F22F1BB1}" dt="2024-10-15T12:09:17.709" v="2650" actId="478"/>
          <ac:picMkLst>
            <pc:docMk/>
            <pc:sldMk cId="1869268074" sldId="1410"/>
            <ac:picMk id="6" creationId="{E7473A12-D193-D204-A1EB-02A295EBB7A6}"/>
          </ac:picMkLst>
        </pc:picChg>
      </pc:sldChg>
      <pc:sldChg chg="add del modTransition">
        <pc:chgData name="Rachana Shete" userId="37e74582-fd8f-49a1-a41f-9b69afa4b3c2" providerId="ADAL" clId="{B59AC4CB-B247-4F3D-A6DF-EB57F22F1BB1}" dt="2024-10-17T10:32:34.571" v="2927" actId="47"/>
        <pc:sldMkLst>
          <pc:docMk/>
          <pc:sldMk cId="682295646" sldId="2147471080"/>
        </pc:sldMkLst>
      </pc:sldChg>
      <pc:sldChg chg="add">
        <pc:chgData name="Rachana Shete" userId="37e74582-fd8f-49a1-a41f-9b69afa4b3c2" providerId="ADAL" clId="{B59AC4CB-B247-4F3D-A6DF-EB57F22F1BB1}" dt="2024-10-17T10:32:33.171" v="2926"/>
        <pc:sldMkLst>
          <pc:docMk/>
          <pc:sldMk cId="1819753803" sldId="2147471081"/>
        </pc:sldMkLst>
      </pc:sldChg>
      <pc:sldChg chg="addSp delSp modSp add mod ord setBg modAnim">
        <pc:chgData name="Rachana Shete" userId="37e74582-fd8f-49a1-a41f-9b69afa4b3c2" providerId="ADAL" clId="{B59AC4CB-B247-4F3D-A6DF-EB57F22F1BB1}" dt="2024-10-17T11:46:55.019" v="2937"/>
        <pc:sldMkLst>
          <pc:docMk/>
          <pc:sldMk cId="412695935" sldId="2147471082"/>
        </pc:sldMkLst>
        <pc:spChg chg="del">
          <ac:chgData name="Rachana Shete" userId="37e74582-fd8f-49a1-a41f-9b69afa4b3c2" providerId="ADAL" clId="{B59AC4CB-B247-4F3D-A6DF-EB57F22F1BB1}" dt="2024-10-17T11:46:26.076" v="2931" actId="478"/>
          <ac:spMkLst>
            <pc:docMk/>
            <pc:sldMk cId="412695935" sldId="2147471082"/>
            <ac:spMk id="4" creationId="{E8173A8C-007D-0600-6127-79D77EE5799A}"/>
          </ac:spMkLst>
        </pc:spChg>
        <pc:spChg chg="del">
          <ac:chgData name="Rachana Shete" userId="37e74582-fd8f-49a1-a41f-9b69afa4b3c2" providerId="ADAL" clId="{B59AC4CB-B247-4F3D-A6DF-EB57F22F1BB1}" dt="2024-10-17T11:46:26.076" v="2931" actId="478"/>
          <ac:spMkLst>
            <pc:docMk/>
            <pc:sldMk cId="412695935" sldId="2147471082"/>
            <ac:spMk id="7" creationId="{41696E17-4149-48C4-43C0-E07839E01F42}"/>
          </ac:spMkLst>
        </pc:spChg>
        <pc:spChg chg="del">
          <ac:chgData name="Rachana Shete" userId="37e74582-fd8f-49a1-a41f-9b69afa4b3c2" providerId="ADAL" clId="{B59AC4CB-B247-4F3D-A6DF-EB57F22F1BB1}" dt="2024-10-17T11:46:26.076" v="2931" actId="478"/>
          <ac:spMkLst>
            <pc:docMk/>
            <pc:sldMk cId="412695935" sldId="2147471082"/>
            <ac:spMk id="8" creationId="{FDB2742C-74BE-C0AE-11F3-152CB9148230}"/>
          </ac:spMkLst>
        </pc:spChg>
        <pc:spChg chg="del">
          <ac:chgData name="Rachana Shete" userId="37e74582-fd8f-49a1-a41f-9b69afa4b3c2" providerId="ADAL" clId="{B59AC4CB-B247-4F3D-A6DF-EB57F22F1BB1}" dt="2024-10-17T11:46:26.076" v="2931" actId="478"/>
          <ac:spMkLst>
            <pc:docMk/>
            <pc:sldMk cId="412695935" sldId="2147471082"/>
            <ac:spMk id="9" creationId="{E9135998-D4E0-E6E1-8930-97956121A3C4}"/>
          </ac:spMkLst>
        </pc:spChg>
        <pc:spChg chg="del">
          <ac:chgData name="Rachana Shete" userId="37e74582-fd8f-49a1-a41f-9b69afa4b3c2" providerId="ADAL" clId="{B59AC4CB-B247-4F3D-A6DF-EB57F22F1BB1}" dt="2024-10-17T11:46:26.076" v="2931" actId="478"/>
          <ac:spMkLst>
            <pc:docMk/>
            <pc:sldMk cId="412695935" sldId="2147471082"/>
            <ac:spMk id="30" creationId="{9F77684C-EF51-657F-F70B-6445EB73E7F7}"/>
          </ac:spMkLst>
        </pc:spChg>
        <pc:spChg chg="del">
          <ac:chgData name="Rachana Shete" userId="37e74582-fd8f-49a1-a41f-9b69afa4b3c2" providerId="ADAL" clId="{B59AC4CB-B247-4F3D-A6DF-EB57F22F1BB1}" dt="2024-10-17T11:46:26.076" v="2931" actId="478"/>
          <ac:spMkLst>
            <pc:docMk/>
            <pc:sldMk cId="412695935" sldId="2147471082"/>
            <ac:spMk id="31" creationId="{8F581B41-707A-5C8F-D973-025112741D94}"/>
          </ac:spMkLst>
        </pc:spChg>
        <pc:spChg chg="del">
          <ac:chgData name="Rachana Shete" userId="37e74582-fd8f-49a1-a41f-9b69afa4b3c2" providerId="ADAL" clId="{B59AC4CB-B247-4F3D-A6DF-EB57F22F1BB1}" dt="2024-10-17T11:46:26.076" v="2931" actId="478"/>
          <ac:spMkLst>
            <pc:docMk/>
            <pc:sldMk cId="412695935" sldId="2147471082"/>
            <ac:spMk id="32" creationId="{681F904B-41F0-3D01-3C07-6E182DE5DBC7}"/>
          </ac:spMkLst>
        </pc:spChg>
        <pc:grpChg chg="del">
          <ac:chgData name="Rachana Shete" userId="37e74582-fd8f-49a1-a41f-9b69afa4b3c2" providerId="ADAL" clId="{B59AC4CB-B247-4F3D-A6DF-EB57F22F1BB1}" dt="2024-10-17T11:46:26.076" v="2931" actId="478"/>
          <ac:grpSpMkLst>
            <pc:docMk/>
            <pc:sldMk cId="412695935" sldId="2147471082"/>
            <ac:grpSpMk id="35" creationId="{5B1488E5-AD1F-0689-8F13-A281AC41248F}"/>
          </ac:grpSpMkLst>
        </pc:grpChg>
        <pc:picChg chg="add mod">
          <ac:chgData name="Rachana Shete" userId="37e74582-fd8f-49a1-a41f-9b69afa4b3c2" providerId="ADAL" clId="{B59AC4CB-B247-4F3D-A6DF-EB57F22F1BB1}" dt="2024-10-17T11:46:33.289" v="2933" actId="1076"/>
          <ac:picMkLst>
            <pc:docMk/>
            <pc:sldMk cId="412695935" sldId="2147471082"/>
            <ac:picMk id="2" creationId="{DDA55334-9D42-5762-117B-D7857DDDAB34}"/>
          </ac:picMkLst>
        </pc:picChg>
        <pc:picChg chg="del">
          <ac:chgData name="Rachana Shete" userId="37e74582-fd8f-49a1-a41f-9b69afa4b3c2" providerId="ADAL" clId="{B59AC4CB-B247-4F3D-A6DF-EB57F22F1BB1}" dt="2024-10-17T11:46:26.076" v="2931" actId="478"/>
          <ac:picMkLst>
            <pc:docMk/>
            <pc:sldMk cId="412695935" sldId="2147471082"/>
            <ac:picMk id="18" creationId="{EAE6FBBC-A1BB-F127-94D2-4A63C0AC2AB1}"/>
          </ac:picMkLst>
        </pc:picChg>
        <pc:picChg chg="del">
          <ac:chgData name="Rachana Shete" userId="37e74582-fd8f-49a1-a41f-9b69afa4b3c2" providerId="ADAL" clId="{B59AC4CB-B247-4F3D-A6DF-EB57F22F1BB1}" dt="2024-10-17T11:46:26.076" v="2931" actId="478"/>
          <ac:picMkLst>
            <pc:docMk/>
            <pc:sldMk cId="412695935" sldId="2147471082"/>
            <ac:picMk id="27" creationId="{2F3428EB-B8E2-5D81-90BA-9F08898068A3}"/>
          </ac:picMkLst>
        </pc:picChg>
        <pc:picChg chg="del">
          <ac:chgData name="Rachana Shete" userId="37e74582-fd8f-49a1-a41f-9b69afa4b3c2" providerId="ADAL" clId="{B59AC4CB-B247-4F3D-A6DF-EB57F22F1BB1}" dt="2024-10-17T11:46:26.076" v="2931" actId="478"/>
          <ac:picMkLst>
            <pc:docMk/>
            <pc:sldMk cId="412695935" sldId="2147471082"/>
            <ac:picMk id="29" creationId="{B75922FD-DAF7-3B0A-44F6-A2D536872CFE}"/>
          </ac:picMkLst>
        </pc:picChg>
        <pc:picChg chg="del">
          <ac:chgData name="Rachana Shete" userId="37e74582-fd8f-49a1-a41f-9b69afa4b3c2" providerId="ADAL" clId="{B59AC4CB-B247-4F3D-A6DF-EB57F22F1BB1}" dt="2024-10-17T11:46:26.076" v="2931" actId="478"/>
          <ac:picMkLst>
            <pc:docMk/>
            <pc:sldMk cId="412695935" sldId="2147471082"/>
            <ac:picMk id="33" creationId="{0488D599-0283-8551-89CA-1EFE59BA506A}"/>
          </ac:picMkLst>
        </pc:picChg>
        <pc:picChg chg="del">
          <ac:chgData name="Rachana Shete" userId="37e74582-fd8f-49a1-a41f-9b69afa4b3c2" providerId="ADAL" clId="{B59AC4CB-B247-4F3D-A6DF-EB57F22F1BB1}" dt="2024-10-17T11:46:26.076" v="2931" actId="478"/>
          <ac:picMkLst>
            <pc:docMk/>
            <pc:sldMk cId="412695935" sldId="2147471082"/>
            <ac:picMk id="34" creationId="{685B9981-98C8-A01C-1263-F44447C9609E}"/>
          </ac:picMkLst>
        </pc:picChg>
      </pc:sldChg>
      <pc:sldMasterChg chg="modSp modSldLayout">
        <pc:chgData name="Rachana Shete" userId="37e74582-fd8f-49a1-a41f-9b69afa4b3c2" providerId="ADAL" clId="{B59AC4CB-B247-4F3D-A6DF-EB57F22F1BB1}" dt="2024-10-08T11:12:36.404" v="130"/>
        <pc:sldMasterMkLst>
          <pc:docMk/>
          <pc:sldMasterMk cId="1617159071" sldId="2147483648"/>
        </pc:sldMasterMkLst>
        <pc:spChg chg="mod">
          <ac:chgData name="Rachana Shete" userId="37e74582-fd8f-49a1-a41f-9b69afa4b3c2" providerId="ADAL" clId="{B59AC4CB-B247-4F3D-A6DF-EB57F22F1BB1}" dt="2024-10-08T11:12:36.404" v="130"/>
          <ac:spMkLst>
            <pc:docMk/>
            <pc:sldMasterMk cId="1617159071" sldId="2147483648"/>
            <ac:spMk id="2" creationId="{206CBC1A-E20D-10ED-2509-4456B2C99FAE}"/>
          </ac:spMkLst>
        </pc:spChg>
        <pc:spChg chg="mod">
          <ac:chgData name="Rachana Shete" userId="37e74582-fd8f-49a1-a41f-9b69afa4b3c2" providerId="ADAL" clId="{B59AC4CB-B247-4F3D-A6DF-EB57F22F1BB1}" dt="2024-10-08T11:12:36.404" v="130"/>
          <ac:spMkLst>
            <pc:docMk/>
            <pc:sldMasterMk cId="1617159071" sldId="2147483648"/>
            <ac:spMk id="3" creationId="{227D4159-6EC0-99B3-E04A-A19CCFEE0127}"/>
          </ac:spMkLst>
        </pc:spChg>
        <pc:spChg chg="mod">
          <ac:chgData name="Rachana Shete" userId="37e74582-fd8f-49a1-a41f-9b69afa4b3c2" providerId="ADAL" clId="{B59AC4CB-B247-4F3D-A6DF-EB57F22F1BB1}" dt="2024-10-08T11:12:36.404" v="130"/>
          <ac:spMkLst>
            <pc:docMk/>
            <pc:sldMasterMk cId="1617159071" sldId="2147483648"/>
            <ac:spMk id="4" creationId="{A65E2FB9-3BE2-176D-2281-9F1D44B2AF53}"/>
          </ac:spMkLst>
        </pc:spChg>
        <pc:spChg chg="mod">
          <ac:chgData name="Rachana Shete" userId="37e74582-fd8f-49a1-a41f-9b69afa4b3c2" providerId="ADAL" clId="{B59AC4CB-B247-4F3D-A6DF-EB57F22F1BB1}" dt="2024-10-08T11:12:36.404" v="130"/>
          <ac:spMkLst>
            <pc:docMk/>
            <pc:sldMasterMk cId="1617159071" sldId="2147483648"/>
            <ac:spMk id="5" creationId="{1272B1AD-EF0A-273F-DF3E-CE8F7085DD8E}"/>
          </ac:spMkLst>
        </pc:spChg>
        <pc:spChg chg="mod">
          <ac:chgData name="Rachana Shete" userId="37e74582-fd8f-49a1-a41f-9b69afa4b3c2" providerId="ADAL" clId="{B59AC4CB-B247-4F3D-A6DF-EB57F22F1BB1}" dt="2024-10-08T11:12:36.404" v="130"/>
          <ac:spMkLst>
            <pc:docMk/>
            <pc:sldMasterMk cId="1617159071" sldId="2147483648"/>
            <ac:spMk id="6" creationId="{A92FE8E9-E130-7B13-43AA-3E3EF436B21C}"/>
          </ac:spMkLst>
        </pc:spChg>
        <pc:sldLayoutChg chg="modSp">
          <pc:chgData name="Rachana Shete" userId="37e74582-fd8f-49a1-a41f-9b69afa4b3c2" providerId="ADAL" clId="{B59AC4CB-B247-4F3D-A6DF-EB57F22F1BB1}" dt="2024-10-08T11:12:36.404" v="130"/>
          <pc:sldLayoutMkLst>
            <pc:docMk/>
            <pc:sldMasterMk cId="1617159071" sldId="2147483648"/>
            <pc:sldLayoutMk cId="509604888" sldId="2147483649"/>
          </pc:sldLayoutMkLst>
          <pc:spChg chg="mod">
            <ac:chgData name="Rachana Shete" userId="37e74582-fd8f-49a1-a41f-9b69afa4b3c2" providerId="ADAL" clId="{B59AC4CB-B247-4F3D-A6DF-EB57F22F1BB1}" dt="2024-10-08T11:12:36.404" v="130"/>
            <ac:spMkLst>
              <pc:docMk/>
              <pc:sldMasterMk cId="1617159071" sldId="2147483648"/>
              <pc:sldLayoutMk cId="509604888" sldId="2147483649"/>
              <ac:spMk id="2" creationId="{750074DF-77A1-75BE-81E6-B3687A863DA4}"/>
            </ac:spMkLst>
          </pc:spChg>
          <pc:spChg chg="mod">
            <ac:chgData name="Rachana Shete" userId="37e74582-fd8f-49a1-a41f-9b69afa4b3c2" providerId="ADAL" clId="{B59AC4CB-B247-4F3D-A6DF-EB57F22F1BB1}" dt="2024-10-08T11:12:36.404" v="130"/>
            <ac:spMkLst>
              <pc:docMk/>
              <pc:sldMasterMk cId="1617159071" sldId="2147483648"/>
              <pc:sldLayoutMk cId="509604888" sldId="2147483649"/>
              <ac:spMk id="3" creationId="{F163AD96-EDA4-361A-CD0F-54BD81B6F884}"/>
            </ac:spMkLst>
          </pc:spChg>
        </pc:sldLayoutChg>
        <pc:sldLayoutChg chg="modSp">
          <pc:chgData name="Rachana Shete" userId="37e74582-fd8f-49a1-a41f-9b69afa4b3c2" providerId="ADAL" clId="{B59AC4CB-B247-4F3D-A6DF-EB57F22F1BB1}" dt="2024-10-08T11:12:36.404" v="130"/>
          <pc:sldLayoutMkLst>
            <pc:docMk/>
            <pc:sldMasterMk cId="1617159071" sldId="2147483648"/>
            <pc:sldLayoutMk cId="276252524" sldId="2147483651"/>
          </pc:sldLayoutMkLst>
          <pc:spChg chg="mod">
            <ac:chgData name="Rachana Shete" userId="37e74582-fd8f-49a1-a41f-9b69afa4b3c2" providerId="ADAL" clId="{B59AC4CB-B247-4F3D-A6DF-EB57F22F1BB1}" dt="2024-10-08T11:12:36.404" v="130"/>
            <ac:spMkLst>
              <pc:docMk/>
              <pc:sldMasterMk cId="1617159071" sldId="2147483648"/>
              <pc:sldLayoutMk cId="276252524" sldId="2147483651"/>
              <ac:spMk id="2" creationId="{B86B0564-A02A-AADE-C20A-A6B70BCACE3D}"/>
            </ac:spMkLst>
          </pc:spChg>
          <pc:spChg chg="mod">
            <ac:chgData name="Rachana Shete" userId="37e74582-fd8f-49a1-a41f-9b69afa4b3c2" providerId="ADAL" clId="{B59AC4CB-B247-4F3D-A6DF-EB57F22F1BB1}" dt="2024-10-08T11:12:36.404" v="130"/>
            <ac:spMkLst>
              <pc:docMk/>
              <pc:sldMasterMk cId="1617159071" sldId="2147483648"/>
              <pc:sldLayoutMk cId="276252524" sldId="2147483651"/>
              <ac:spMk id="3" creationId="{03CBDACF-70A1-FD90-5092-985426DC8EE7}"/>
            </ac:spMkLst>
          </pc:spChg>
        </pc:sldLayoutChg>
        <pc:sldLayoutChg chg="modSp">
          <pc:chgData name="Rachana Shete" userId="37e74582-fd8f-49a1-a41f-9b69afa4b3c2" providerId="ADAL" clId="{B59AC4CB-B247-4F3D-A6DF-EB57F22F1BB1}" dt="2024-10-08T11:12:36.404" v="130"/>
          <pc:sldLayoutMkLst>
            <pc:docMk/>
            <pc:sldMasterMk cId="1617159071" sldId="2147483648"/>
            <pc:sldLayoutMk cId="3164098639" sldId="2147483652"/>
          </pc:sldLayoutMkLst>
          <pc:spChg chg="mod">
            <ac:chgData name="Rachana Shete" userId="37e74582-fd8f-49a1-a41f-9b69afa4b3c2" providerId="ADAL" clId="{B59AC4CB-B247-4F3D-A6DF-EB57F22F1BB1}" dt="2024-10-08T11:12:36.404" v="130"/>
            <ac:spMkLst>
              <pc:docMk/>
              <pc:sldMasterMk cId="1617159071" sldId="2147483648"/>
              <pc:sldLayoutMk cId="3164098639" sldId="2147483652"/>
              <ac:spMk id="3" creationId="{3CACD013-6EAF-A25E-B9F7-5F43F8197010}"/>
            </ac:spMkLst>
          </pc:spChg>
          <pc:spChg chg="mod">
            <ac:chgData name="Rachana Shete" userId="37e74582-fd8f-49a1-a41f-9b69afa4b3c2" providerId="ADAL" clId="{B59AC4CB-B247-4F3D-A6DF-EB57F22F1BB1}" dt="2024-10-08T11:12:36.404" v="130"/>
            <ac:spMkLst>
              <pc:docMk/>
              <pc:sldMasterMk cId="1617159071" sldId="2147483648"/>
              <pc:sldLayoutMk cId="3164098639" sldId="2147483652"/>
              <ac:spMk id="4" creationId="{2DFA991C-F9BB-4F25-157A-91ABA975E8F9}"/>
            </ac:spMkLst>
          </pc:spChg>
        </pc:sldLayoutChg>
        <pc:sldLayoutChg chg="modSp">
          <pc:chgData name="Rachana Shete" userId="37e74582-fd8f-49a1-a41f-9b69afa4b3c2" providerId="ADAL" clId="{B59AC4CB-B247-4F3D-A6DF-EB57F22F1BB1}" dt="2024-10-08T11:12:36.404" v="130"/>
          <pc:sldLayoutMkLst>
            <pc:docMk/>
            <pc:sldMasterMk cId="1617159071" sldId="2147483648"/>
            <pc:sldLayoutMk cId="833975665" sldId="2147483653"/>
          </pc:sldLayoutMkLst>
          <pc:spChg chg="mod">
            <ac:chgData name="Rachana Shete" userId="37e74582-fd8f-49a1-a41f-9b69afa4b3c2" providerId="ADAL" clId="{B59AC4CB-B247-4F3D-A6DF-EB57F22F1BB1}" dt="2024-10-08T11:12:36.404" v="130"/>
            <ac:spMkLst>
              <pc:docMk/>
              <pc:sldMasterMk cId="1617159071" sldId="2147483648"/>
              <pc:sldLayoutMk cId="833975665" sldId="2147483653"/>
              <ac:spMk id="2" creationId="{F475CDAA-AE0A-D1BE-DC3C-03FC7DFDC079}"/>
            </ac:spMkLst>
          </pc:spChg>
          <pc:spChg chg="mod">
            <ac:chgData name="Rachana Shete" userId="37e74582-fd8f-49a1-a41f-9b69afa4b3c2" providerId="ADAL" clId="{B59AC4CB-B247-4F3D-A6DF-EB57F22F1BB1}" dt="2024-10-08T11:12:36.404" v="130"/>
            <ac:spMkLst>
              <pc:docMk/>
              <pc:sldMasterMk cId="1617159071" sldId="2147483648"/>
              <pc:sldLayoutMk cId="833975665" sldId="2147483653"/>
              <ac:spMk id="3" creationId="{B18AEC61-1C1A-87A0-7070-875B42556433}"/>
            </ac:spMkLst>
          </pc:spChg>
          <pc:spChg chg="mod">
            <ac:chgData name="Rachana Shete" userId="37e74582-fd8f-49a1-a41f-9b69afa4b3c2" providerId="ADAL" clId="{B59AC4CB-B247-4F3D-A6DF-EB57F22F1BB1}" dt="2024-10-08T11:12:36.404" v="130"/>
            <ac:spMkLst>
              <pc:docMk/>
              <pc:sldMasterMk cId="1617159071" sldId="2147483648"/>
              <pc:sldLayoutMk cId="833975665" sldId="2147483653"/>
              <ac:spMk id="4" creationId="{81505FB3-85FA-24D8-1764-5374D9C7DB72}"/>
            </ac:spMkLst>
          </pc:spChg>
          <pc:spChg chg="mod">
            <ac:chgData name="Rachana Shete" userId="37e74582-fd8f-49a1-a41f-9b69afa4b3c2" providerId="ADAL" clId="{B59AC4CB-B247-4F3D-A6DF-EB57F22F1BB1}" dt="2024-10-08T11:12:36.404" v="130"/>
            <ac:spMkLst>
              <pc:docMk/>
              <pc:sldMasterMk cId="1617159071" sldId="2147483648"/>
              <pc:sldLayoutMk cId="833975665" sldId="2147483653"/>
              <ac:spMk id="5" creationId="{1534DC95-D850-82B4-2181-C851D0DBFE3C}"/>
            </ac:spMkLst>
          </pc:spChg>
          <pc:spChg chg="mod">
            <ac:chgData name="Rachana Shete" userId="37e74582-fd8f-49a1-a41f-9b69afa4b3c2" providerId="ADAL" clId="{B59AC4CB-B247-4F3D-A6DF-EB57F22F1BB1}" dt="2024-10-08T11:12:36.404" v="130"/>
            <ac:spMkLst>
              <pc:docMk/>
              <pc:sldMasterMk cId="1617159071" sldId="2147483648"/>
              <pc:sldLayoutMk cId="833975665" sldId="2147483653"/>
              <ac:spMk id="6" creationId="{76D944DE-C01C-A5C1-A0C3-0552596136C9}"/>
            </ac:spMkLst>
          </pc:spChg>
        </pc:sldLayoutChg>
        <pc:sldLayoutChg chg="modSp">
          <pc:chgData name="Rachana Shete" userId="37e74582-fd8f-49a1-a41f-9b69afa4b3c2" providerId="ADAL" clId="{B59AC4CB-B247-4F3D-A6DF-EB57F22F1BB1}" dt="2024-10-08T11:12:36.404" v="130"/>
          <pc:sldLayoutMkLst>
            <pc:docMk/>
            <pc:sldMasterMk cId="1617159071" sldId="2147483648"/>
            <pc:sldLayoutMk cId="1633560319" sldId="2147483656"/>
          </pc:sldLayoutMkLst>
          <pc:spChg chg="mod">
            <ac:chgData name="Rachana Shete" userId="37e74582-fd8f-49a1-a41f-9b69afa4b3c2" providerId="ADAL" clId="{B59AC4CB-B247-4F3D-A6DF-EB57F22F1BB1}" dt="2024-10-08T11:12:36.404" v="130"/>
            <ac:spMkLst>
              <pc:docMk/>
              <pc:sldMasterMk cId="1617159071" sldId="2147483648"/>
              <pc:sldLayoutMk cId="1633560319" sldId="2147483656"/>
              <ac:spMk id="2" creationId="{C48C4673-EEF3-3A8A-8775-291D62519F72}"/>
            </ac:spMkLst>
          </pc:spChg>
          <pc:spChg chg="mod">
            <ac:chgData name="Rachana Shete" userId="37e74582-fd8f-49a1-a41f-9b69afa4b3c2" providerId="ADAL" clId="{B59AC4CB-B247-4F3D-A6DF-EB57F22F1BB1}" dt="2024-10-08T11:12:36.404" v="130"/>
            <ac:spMkLst>
              <pc:docMk/>
              <pc:sldMasterMk cId="1617159071" sldId="2147483648"/>
              <pc:sldLayoutMk cId="1633560319" sldId="2147483656"/>
              <ac:spMk id="3" creationId="{60B6E273-4A18-B1A8-7DEB-24F30917D45F}"/>
            </ac:spMkLst>
          </pc:spChg>
          <pc:spChg chg="mod">
            <ac:chgData name="Rachana Shete" userId="37e74582-fd8f-49a1-a41f-9b69afa4b3c2" providerId="ADAL" clId="{B59AC4CB-B247-4F3D-A6DF-EB57F22F1BB1}" dt="2024-10-08T11:12:36.404" v="130"/>
            <ac:spMkLst>
              <pc:docMk/>
              <pc:sldMasterMk cId="1617159071" sldId="2147483648"/>
              <pc:sldLayoutMk cId="1633560319" sldId="2147483656"/>
              <ac:spMk id="4" creationId="{05897EB3-FB8A-6543-479C-7835C8E3B86C}"/>
            </ac:spMkLst>
          </pc:spChg>
        </pc:sldLayoutChg>
        <pc:sldLayoutChg chg="modSp">
          <pc:chgData name="Rachana Shete" userId="37e74582-fd8f-49a1-a41f-9b69afa4b3c2" providerId="ADAL" clId="{B59AC4CB-B247-4F3D-A6DF-EB57F22F1BB1}" dt="2024-10-08T11:12:36.404" v="130"/>
          <pc:sldLayoutMkLst>
            <pc:docMk/>
            <pc:sldMasterMk cId="1617159071" sldId="2147483648"/>
            <pc:sldLayoutMk cId="2208000366" sldId="2147483657"/>
          </pc:sldLayoutMkLst>
          <pc:spChg chg="mod">
            <ac:chgData name="Rachana Shete" userId="37e74582-fd8f-49a1-a41f-9b69afa4b3c2" providerId="ADAL" clId="{B59AC4CB-B247-4F3D-A6DF-EB57F22F1BB1}" dt="2024-10-08T11:12:36.404" v="130"/>
            <ac:spMkLst>
              <pc:docMk/>
              <pc:sldMasterMk cId="1617159071" sldId="2147483648"/>
              <pc:sldLayoutMk cId="2208000366" sldId="2147483657"/>
              <ac:spMk id="2" creationId="{51AFAE6E-2529-3947-2FBF-A8C0394F899F}"/>
            </ac:spMkLst>
          </pc:spChg>
          <pc:spChg chg="mod">
            <ac:chgData name="Rachana Shete" userId="37e74582-fd8f-49a1-a41f-9b69afa4b3c2" providerId="ADAL" clId="{B59AC4CB-B247-4F3D-A6DF-EB57F22F1BB1}" dt="2024-10-08T11:12:36.404" v="130"/>
            <ac:spMkLst>
              <pc:docMk/>
              <pc:sldMasterMk cId="1617159071" sldId="2147483648"/>
              <pc:sldLayoutMk cId="2208000366" sldId="2147483657"/>
              <ac:spMk id="3" creationId="{7B8E36E9-667B-3C70-8F39-E3AA93CCEF48}"/>
            </ac:spMkLst>
          </pc:spChg>
          <pc:spChg chg="mod">
            <ac:chgData name="Rachana Shete" userId="37e74582-fd8f-49a1-a41f-9b69afa4b3c2" providerId="ADAL" clId="{B59AC4CB-B247-4F3D-A6DF-EB57F22F1BB1}" dt="2024-10-08T11:12:36.404" v="130"/>
            <ac:spMkLst>
              <pc:docMk/>
              <pc:sldMasterMk cId="1617159071" sldId="2147483648"/>
              <pc:sldLayoutMk cId="2208000366" sldId="2147483657"/>
              <ac:spMk id="4" creationId="{2370DE49-28EB-34D9-4AE0-1C2E553DB050}"/>
            </ac:spMkLst>
          </pc:spChg>
        </pc:sldLayoutChg>
        <pc:sldLayoutChg chg="modSp">
          <pc:chgData name="Rachana Shete" userId="37e74582-fd8f-49a1-a41f-9b69afa4b3c2" providerId="ADAL" clId="{B59AC4CB-B247-4F3D-A6DF-EB57F22F1BB1}" dt="2024-10-08T11:12:36.404" v="130"/>
          <pc:sldLayoutMkLst>
            <pc:docMk/>
            <pc:sldMasterMk cId="1617159071" sldId="2147483648"/>
            <pc:sldLayoutMk cId="902656927" sldId="2147483659"/>
          </pc:sldLayoutMkLst>
          <pc:spChg chg="mod">
            <ac:chgData name="Rachana Shete" userId="37e74582-fd8f-49a1-a41f-9b69afa4b3c2" providerId="ADAL" clId="{B59AC4CB-B247-4F3D-A6DF-EB57F22F1BB1}" dt="2024-10-08T11:12:36.404" v="130"/>
            <ac:spMkLst>
              <pc:docMk/>
              <pc:sldMasterMk cId="1617159071" sldId="2147483648"/>
              <pc:sldLayoutMk cId="902656927" sldId="2147483659"/>
              <ac:spMk id="2" creationId="{DD6F2034-E562-890F-3E8D-6C91CA4E9F46}"/>
            </ac:spMkLst>
          </pc:spChg>
          <pc:spChg chg="mod">
            <ac:chgData name="Rachana Shete" userId="37e74582-fd8f-49a1-a41f-9b69afa4b3c2" providerId="ADAL" clId="{B59AC4CB-B247-4F3D-A6DF-EB57F22F1BB1}" dt="2024-10-08T11:12:36.404" v="130"/>
            <ac:spMkLst>
              <pc:docMk/>
              <pc:sldMasterMk cId="1617159071" sldId="2147483648"/>
              <pc:sldLayoutMk cId="902656927" sldId="2147483659"/>
              <ac:spMk id="3" creationId="{6C46BD47-076B-0075-C541-5FE331930D62}"/>
            </ac:spMkLst>
          </pc:spChg>
        </pc:sldLayoutChg>
      </pc:sldMasterChg>
    </pc:docChg>
  </pc:docChgLst>
  <pc:docChgLst>
    <pc:chgData name="Rachana Shete" userId="37e74582-fd8f-49a1-a41f-9b69afa4b3c2" providerId="ADAL" clId="{E6A58411-D0DD-46F9-B744-9B0B97B7A77F}"/>
    <pc:docChg chg="undo custSel addSld delSld modSld">
      <pc:chgData name="Rachana Shete" userId="37e74582-fd8f-49a1-a41f-9b69afa4b3c2" providerId="ADAL" clId="{E6A58411-D0DD-46F9-B744-9B0B97B7A77F}" dt="2024-10-21T14:11:49.291" v="655" actId="47"/>
      <pc:docMkLst>
        <pc:docMk/>
      </pc:docMkLst>
      <pc:sldChg chg="addSp delSp modSp mod">
        <pc:chgData name="Rachana Shete" userId="37e74582-fd8f-49a1-a41f-9b69afa4b3c2" providerId="ADAL" clId="{E6A58411-D0DD-46F9-B744-9B0B97B7A77F}" dt="2024-10-09T13:54:48.796" v="605" actId="478"/>
        <pc:sldMkLst>
          <pc:docMk/>
          <pc:sldMk cId="3097952888" sldId="256"/>
        </pc:sldMkLst>
        <pc:spChg chg="add del mod">
          <ac:chgData name="Rachana Shete" userId="37e74582-fd8f-49a1-a41f-9b69afa4b3c2" providerId="ADAL" clId="{E6A58411-D0DD-46F9-B744-9B0B97B7A77F}" dt="2024-10-09T13:54:48.796" v="605" actId="478"/>
          <ac:spMkLst>
            <pc:docMk/>
            <pc:sldMk cId="3097952888" sldId="256"/>
            <ac:spMk id="2" creationId="{E8137B68-0B84-399A-1970-7EFB53C368F7}"/>
          </ac:spMkLst>
        </pc:spChg>
        <pc:spChg chg="mod">
          <ac:chgData name="Rachana Shete" userId="37e74582-fd8f-49a1-a41f-9b69afa4b3c2" providerId="ADAL" clId="{E6A58411-D0DD-46F9-B744-9B0B97B7A77F}" dt="2024-10-09T10:34:05.051" v="572" actId="207"/>
          <ac:spMkLst>
            <pc:docMk/>
            <pc:sldMk cId="3097952888" sldId="256"/>
            <ac:spMk id="8" creationId="{E2F537BF-4719-0F43-EE40-9E1A2ADF1C6D}"/>
          </ac:spMkLst>
        </pc:spChg>
      </pc:sldChg>
      <pc:sldChg chg="delSp modSp mod">
        <pc:chgData name="Rachana Shete" userId="37e74582-fd8f-49a1-a41f-9b69afa4b3c2" providerId="ADAL" clId="{E6A58411-D0DD-46F9-B744-9B0B97B7A77F}" dt="2024-10-09T10:25:20.462" v="61" actId="478"/>
        <pc:sldMkLst>
          <pc:docMk/>
          <pc:sldMk cId="1924423585" sldId="257"/>
        </pc:sldMkLst>
        <pc:spChg chg="mod">
          <ac:chgData name="Rachana Shete" userId="37e74582-fd8f-49a1-a41f-9b69afa4b3c2" providerId="ADAL" clId="{E6A58411-D0DD-46F9-B744-9B0B97B7A77F}" dt="2024-10-09T10:25:12.433" v="60" actId="207"/>
          <ac:spMkLst>
            <pc:docMk/>
            <pc:sldMk cId="1924423585" sldId="257"/>
            <ac:spMk id="31" creationId="{884ABE83-B5D8-6A70-8392-1A53A0625351}"/>
          </ac:spMkLst>
        </pc:spChg>
        <pc:spChg chg="del">
          <ac:chgData name="Rachana Shete" userId="37e74582-fd8f-49a1-a41f-9b69afa4b3c2" providerId="ADAL" clId="{E6A58411-D0DD-46F9-B744-9B0B97B7A77F}" dt="2024-10-09T10:25:20.462" v="61" actId="478"/>
          <ac:spMkLst>
            <pc:docMk/>
            <pc:sldMk cId="1924423585" sldId="257"/>
            <ac:spMk id="38" creationId="{F5921555-0A28-C372-4F0B-D25FC2429FD1}"/>
          </ac:spMkLst>
        </pc:spChg>
      </pc:sldChg>
      <pc:sldChg chg="modSp mod">
        <pc:chgData name="Rachana Shete" userId="37e74582-fd8f-49a1-a41f-9b69afa4b3c2" providerId="ADAL" clId="{E6A58411-D0DD-46F9-B744-9B0B97B7A77F}" dt="2024-10-09T10:25:08.298" v="59" actId="207"/>
        <pc:sldMkLst>
          <pc:docMk/>
          <pc:sldMk cId="2070277787" sldId="270"/>
        </pc:sldMkLst>
        <pc:spChg chg="mod">
          <ac:chgData name="Rachana Shete" userId="37e74582-fd8f-49a1-a41f-9b69afa4b3c2" providerId="ADAL" clId="{E6A58411-D0DD-46F9-B744-9B0B97B7A77F}" dt="2024-10-09T10:25:08.298" v="59" actId="207"/>
          <ac:spMkLst>
            <pc:docMk/>
            <pc:sldMk cId="2070277787" sldId="270"/>
            <ac:spMk id="31" creationId="{9417C748-FF9C-AA29-D1B5-183E42F348E2}"/>
          </ac:spMkLst>
        </pc:spChg>
      </pc:sldChg>
      <pc:sldChg chg="modSp add mod">
        <pc:chgData name="Rachana Shete" userId="37e74582-fd8f-49a1-a41f-9b69afa4b3c2" providerId="ADAL" clId="{E6A58411-D0DD-46F9-B744-9B0B97B7A77F}" dt="2024-10-09T10:25:02.960" v="58" actId="207"/>
        <pc:sldMkLst>
          <pc:docMk/>
          <pc:sldMk cId="760930685" sldId="276"/>
        </pc:sldMkLst>
        <pc:spChg chg="mod">
          <ac:chgData name="Rachana Shete" userId="37e74582-fd8f-49a1-a41f-9b69afa4b3c2" providerId="ADAL" clId="{E6A58411-D0DD-46F9-B744-9B0B97B7A77F}" dt="2024-10-09T10:25:02.960" v="58" actId="207"/>
          <ac:spMkLst>
            <pc:docMk/>
            <pc:sldMk cId="760930685" sldId="276"/>
            <ac:spMk id="8" creationId="{E2F537BF-4719-0F43-EE40-9E1A2ADF1C6D}"/>
          </ac:spMkLst>
        </pc:spChg>
        <pc:spChg chg="mod">
          <ac:chgData name="Rachana Shete" userId="37e74582-fd8f-49a1-a41f-9b69afa4b3c2" providerId="ADAL" clId="{E6A58411-D0DD-46F9-B744-9B0B97B7A77F}" dt="2024-10-09T10:24:39.629" v="28" actId="20577"/>
          <ac:spMkLst>
            <pc:docMk/>
            <pc:sldMk cId="760930685" sldId="276"/>
            <ac:spMk id="9" creationId="{E89C027C-9DB6-7246-D053-A2A1AC2DF41B}"/>
          </ac:spMkLst>
        </pc:spChg>
      </pc:sldChg>
      <pc:sldChg chg="addSp modSp add mod">
        <pc:chgData name="Rachana Shete" userId="37e74582-fd8f-49a1-a41f-9b69afa4b3c2" providerId="ADAL" clId="{E6A58411-D0DD-46F9-B744-9B0B97B7A77F}" dt="2024-10-09T10:34:00.150" v="571" actId="207"/>
        <pc:sldMkLst>
          <pc:docMk/>
          <pc:sldMk cId="251251062" sldId="277"/>
        </pc:sldMkLst>
        <pc:spChg chg="mod">
          <ac:chgData name="Rachana Shete" userId="37e74582-fd8f-49a1-a41f-9b69afa4b3c2" providerId="ADAL" clId="{E6A58411-D0DD-46F9-B744-9B0B97B7A77F}" dt="2024-10-09T10:34:00.150" v="571" actId="207"/>
          <ac:spMkLst>
            <pc:docMk/>
            <pc:sldMk cId="251251062" sldId="277"/>
            <ac:spMk id="8" creationId="{E2F537BF-4719-0F43-EE40-9E1A2ADF1C6D}"/>
          </ac:spMkLst>
        </pc:spChg>
        <pc:spChg chg="mod">
          <ac:chgData name="Rachana Shete" userId="37e74582-fd8f-49a1-a41f-9b69afa4b3c2" providerId="ADAL" clId="{E6A58411-D0DD-46F9-B744-9B0B97B7A77F}" dt="2024-10-09T10:24:55.190" v="57" actId="20577"/>
          <ac:spMkLst>
            <pc:docMk/>
            <pc:sldMk cId="251251062" sldId="277"/>
            <ac:spMk id="9" creationId="{E89C027C-9DB6-7246-D053-A2A1AC2DF41B}"/>
          </ac:spMkLst>
        </pc:spChg>
        <pc:picChg chg="add mod">
          <ac:chgData name="Rachana Shete" userId="37e74582-fd8f-49a1-a41f-9b69afa4b3c2" providerId="ADAL" clId="{E6A58411-D0DD-46F9-B744-9B0B97B7A77F}" dt="2024-10-09T10:26:07.175" v="62"/>
          <ac:picMkLst>
            <pc:docMk/>
            <pc:sldMk cId="251251062" sldId="277"/>
            <ac:picMk id="3" creationId="{F3A6F705-46C0-428E-1C20-B76C7BBEC4E7}"/>
          </ac:picMkLst>
        </pc:picChg>
      </pc:sldChg>
      <pc:sldChg chg="delSp modSp add mod">
        <pc:chgData name="Rachana Shete" userId="37e74582-fd8f-49a1-a41f-9b69afa4b3c2" providerId="ADAL" clId="{E6A58411-D0DD-46F9-B744-9B0B97B7A77F}" dt="2024-10-09T10:26:27.687" v="103" actId="20577"/>
        <pc:sldMkLst>
          <pc:docMk/>
          <pc:sldMk cId="2300794558" sldId="278"/>
        </pc:sldMkLst>
        <pc:spChg chg="mod">
          <ac:chgData name="Rachana Shete" userId="37e74582-fd8f-49a1-a41f-9b69afa4b3c2" providerId="ADAL" clId="{E6A58411-D0DD-46F9-B744-9B0B97B7A77F}" dt="2024-10-09T10:26:18.664" v="74" actId="20577"/>
          <ac:spMkLst>
            <pc:docMk/>
            <pc:sldMk cId="2300794558" sldId="278"/>
            <ac:spMk id="31" creationId="{884ABE83-B5D8-6A70-8392-1A53A0625351}"/>
          </ac:spMkLst>
        </pc:spChg>
        <pc:spChg chg="mod">
          <ac:chgData name="Rachana Shete" userId="37e74582-fd8f-49a1-a41f-9b69afa4b3c2" providerId="ADAL" clId="{E6A58411-D0DD-46F9-B744-9B0B97B7A77F}" dt="2024-10-09T10:26:27.687" v="103" actId="20577"/>
          <ac:spMkLst>
            <pc:docMk/>
            <pc:sldMk cId="2300794558" sldId="278"/>
            <ac:spMk id="32" creationId="{9AC0676F-DC02-D0F7-0848-7DF1FADDB6C5}"/>
          </ac:spMkLst>
        </pc:spChg>
        <pc:picChg chg="del">
          <ac:chgData name="Rachana Shete" userId="37e74582-fd8f-49a1-a41f-9b69afa4b3c2" providerId="ADAL" clId="{E6A58411-D0DD-46F9-B744-9B0B97B7A77F}" dt="2024-10-09T10:26:20.447" v="75" actId="478"/>
          <ac:picMkLst>
            <pc:docMk/>
            <pc:sldMk cId="2300794558" sldId="278"/>
            <ac:picMk id="34" creationId="{02C8EEFA-672A-D566-3112-58550DC181EC}"/>
          </ac:picMkLst>
        </pc:picChg>
      </pc:sldChg>
      <pc:sldChg chg="modSp add mod">
        <pc:chgData name="Rachana Shete" userId="37e74582-fd8f-49a1-a41f-9b69afa4b3c2" providerId="ADAL" clId="{E6A58411-D0DD-46F9-B744-9B0B97B7A77F}" dt="2024-10-09T10:27:54.871" v="152" actId="1035"/>
        <pc:sldMkLst>
          <pc:docMk/>
          <pc:sldMk cId="3430816728" sldId="279"/>
        </pc:sldMkLst>
        <pc:spChg chg="mod">
          <ac:chgData name="Rachana Shete" userId="37e74582-fd8f-49a1-a41f-9b69afa4b3c2" providerId="ADAL" clId="{E6A58411-D0DD-46F9-B744-9B0B97B7A77F}" dt="2024-10-09T10:27:54.871" v="152" actId="1035"/>
          <ac:spMkLst>
            <pc:docMk/>
            <pc:sldMk cId="3430816728" sldId="279"/>
            <ac:spMk id="31" creationId="{884ABE83-B5D8-6A70-8392-1A53A0625351}"/>
          </ac:spMkLst>
        </pc:spChg>
      </pc:sldChg>
      <pc:sldChg chg="addSp modSp add mod">
        <pc:chgData name="Rachana Shete" userId="37e74582-fd8f-49a1-a41f-9b69afa4b3c2" providerId="ADAL" clId="{E6A58411-D0DD-46F9-B744-9B0B97B7A77F}" dt="2024-10-09T10:33:41.314" v="570" actId="14100"/>
        <pc:sldMkLst>
          <pc:docMk/>
          <pc:sldMk cId="1596518333" sldId="280"/>
        </pc:sldMkLst>
        <pc:spChg chg="add mod">
          <ac:chgData name="Rachana Shete" userId="37e74582-fd8f-49a1-a41f-9b69afa4b3c2" providerId="ADAL" clId="{E6A58411-D0DD-46F9-B744-9B0B97B7A77F}" dt="2024-10-09T10:33:38.473" v="569" actId="14100"/>
          <ac:spMkLst>
            <pc:docMk/>
            <pc:sldMk cId="1596518333" sldId="280"/>
            <ac:spMk id="2" creationId="{ADEA8BA7-663A-8643-FB6A-13734C41354D}"/>
          </ac:spMkLst>
        </pc:spChg>
        <pc:spChg chg="add mod">
          <ac:chgData name="Rachana Shete" userId="37e74582-fd8f-49a1-a41f-9b69afa4b3c2" providerId="ADAL" clId="{E6A58411-D0DD-46F9-B744-9B0B97B7A77F}" dt="2024-10-09T10:33:41.314" v="570" actId="14100"/>
          <ac:spMkLst>
            <pc:docMk/>
            <pc:sldMk cId="1596518333" sldId="280"/>
            <ac:spMk id="3" creationId="{92C65274-A7BA-1CCB-3E1C-82849396D986}"/>
          </ac:spMkLst>
        </pc:spChg>
        <pc:spChg chg="mod">
          <ac:chgData name="Rachana Shete" userId="37e74582-fd8f-49a1-a41f-9b69afa4b3c2" providerId="ADAL" clId="{E6A58411-D0DD-46F9-B744-9B0B97B7A77F}" dt="2024-10-09T10:33:33.680" v="567" actId="14100"/>
          <ac:spMkLst>
            <pc:docMk/>
            <pc:sldMk cId="1596518333" sldId="280"/>
            <ac:spMk id="31" creationId="{884ABE83-B5D8-6A70-8392-1A53A0625351}"/>
          </ac:spMkLst>
        </pc:spChg>
        <pc:spChg chg="mod">
          <ac:chgData name="Rachana Shete" userId="37e74582-fd8f-49a1-a41f-9b69afa4b3c2" providerId="ADAL" clId="{E6A58411-D0DD-46F9-B744-9B0B97B7A77F}" dt="2024-10-09T10:33:35.849" v="568" actId="14100"/>
          <ac:spMkLst>
            <pc:docMk/>
            <pc:sldMk cId="1596518333" sldId="280"/>
            <ac:spMk id="32" creationId="{9AC0676F-DC02-D0F7-0848-7DF1FADDB6C5}"/>
          </ac:spMkLst>
        </pc:spChg>
      </pc:sldChg>
      <pc:sldChg chg="addSp delSp modSp add mod">
        <pc:chgData name="Rachana Shete" userId="37e74582-fd8f-49a1-a41f-9b69afa4b3c2" providerId="ADAL" clId="{E6A58411-D0DD-46F9-B744-9B0B97B7A77F}" dt="2024-10-09T10:35:54.438" v="601" actId="1036"/>
        <pc:sldMkLst>
          <pc:docMk/>
          <pc:sldMk cId="1168703189" sldId="281"/>
        </pc:sldMkLst>
        <pc:spChg chg="add mod">
          <ac:chgData name="Rachana Shete" userId="37e74582-fd8f-49a1-a41f-9b69afa4b3c2" providerId="ADAL" clId="{E6A58411-D0DD-46F9-B744-9B0B97B7A77F}" dt="2024-10-09T10:35:54.438" v="601" actId="1036"/>
          <ac:spMkLst>
            <pc:docMk/>
            <pc:sldMk cId="1168703189" sldId="281"/>
            <ac:spMk id="2" creationId="{98DE9E71-50F8-2ACA-8466-E64B416B8049}"/>
          </ac:spMkLst>
        </pc:spChg>
        <pc:spChg chg="add mod">
          <ac:chgData name="Rachana Shete" userId="37e74582-fd8f-49a1-a41f-9b69afa4b3c2" providerId="ADAL" clId="{E6A58411-D0DD-46F9-B744-9B0B97B7A77F}" dt="2024-10-09T10:35:54.438" v="601" actId="1036"/>
          <ac:spMkLst>
            <pc:docMk/>
            <pc:sldMk cId="1168703189" sldId="281"/>
            <ac:spMk id="3" creationId="{C9A80925-5842-33A3-407A-A30F641EF38D}"/>
          </ac:spMkLst>
        </pc:spChg>
        <pc:spChg chg="add mod">
          <ac:chgData name="Rachana Shete" userId="37e74582-fd8f-49a1-a41f-9b69afa4b3c2" providerId="ADAL" clId="{E6A58411-D0DD-46F9-B744-9B0B97B7A77F}" dt="2024-10-09T10:35:54.438" v="601" actId="1036"/>
          <ac:spMkLst>
            <pc:docMk/>
            <pc:sldMk cId="1168703189" sldId="281"/>
            <ac:spMk id="5" creationId="{D7EF8560-CDA3-DD3B-A602-6E925F1ECA77}"/>
          </ac:spMkLst>
        </pc:spChg>
        <pc:spChg chg="add mod">
          <ac:chgData name="Rachana Shete" userId="37e74582-fd8f-49a1-a41f-9b69afa4b3c2" providerId="ADAL" clId="{E6A58411-D0DD-46F9-B744-9B0B97B7A77F}" dt="2024-10-09T10:35:54.438" v="601" actId="1036"/>
          <ac:spMkLst>
            <pc:docMk/>
            <pc:sldMk cId="1168703189" sldId="281"/>
            <ac:spMk id="6" creationId="{9607E228-DC60-D8FC-DEF3-F8F7E5A41CA4}"/>
          </ac:spMkLst>
        </pc:spChg>
        <pc:spChg chg="del">
          <ac:chgData name="Rachana Shete" userId="37e74582-fd8f-49a1-a41f-9b69afa4b3c2" providerId="ADAL" clId="{E6A58411-D0DD-46F9-B744-9B0B97B7A77F}" dt="2024-10-09T10:29:44.830" v="255" actId="478"/>
          <ac:spMkLst>
            <pc:docMk/>
            <pc:sldMk cId="1168703189" sldId="281"/>
            <ac:spMk id="30" creationId="{30C3E547-1C4B-913D-A7A8-154E766E3CE0}"/>
          </ac:spMkLst>
        </pc:spChg>
        <pc:spChg chg="del">
          <ac:chgData name="Rachana Shete" userId="37e74582-fd8f-49a1-a41f-9b69afa4b3c2" providerId="ADAL" clId="{E6A58411-D0DD-46F9-B744-9B0B97B7A77F}" dt="2024-10-09T10:29:44.830" v="255" actId="478"/>
          <ac:spMkLst>
            <pc:docMk/>
            <pc:sldMk cId="1168703189" sldId="281"/>
            <ac:spMk id="31" creationId="{038DF8DA-B73E-9B62-8EF2-7EBB94BCCE6C}"/>
          </ac:spMkLst>
        </pc:spChg>
        <pc:spChg chg="del">
          <ac:chgData name="Rachana Shete" userId="37e74582-fd8f-49a1-a41f-9b69afa4b3c2" providerId="ADAL" clId="{E6A58411-D0DD-46F9-B744-9B0B97B7A77F}" dt="2024-10-09T10:29:44.830" v="255" actId="478"/>
          <ac:spMkLst>
            <pc:docMk/>
            <pc:sldMk cId="1168703189" sldId="281"/>
            <ac:spMk id="32" creationId="{4F1DBA86-28A6-59FB-66F8-1495E3C00ED7}"/>
          </ac:spMkLst>
        </pc:spChg>
        <pc:grpChg chg="del">
          <ac:chgData name="Rachana Shete" userId="37e74582-fd8f-49a1-a41f-9b69afa4b3c2" providerId="ADAL" clId="{E6A58411-D0DD-46F9-B744-9B0B97B7A77F}" dt="2024-10-09T10:29:44.830" v="255" actId="478"/>
          <ac:grpSpMkLst>
            <pc:docMk/>
            <pc:sldMk cId="1168703189" sldId="281"/>
            <ac:grpSpMk id="35" creationId="{A3754146-57FD-8220-6993-6491A6D4544B}"/>
          </ac:grpSpMkLst>
        </pc:grpChg>
        <pc:picChg chg="add mod">
          <ac:chgData name="Rachana Shete" userId="37e74582-fd8f-49a1-a41f-9b69afa4b3c2" providerId="ADAL" clId="{E6A58411-D0DD-46F9-B744-9B0B97B7A77F}" dt="2024-10-09T10:35:54.438" v="601" actId="1036"/>
          <ac:picMkLst>
            <pc:docMk/>
            <pc:sldMk cId="1168703189" sldId="281"/>
            <ac:picMk id="11" creationId="{E7061A8B-ED86-A5FC-5DA5-2559441A2F3B}"/>
          </ac:picMkLst>
        </pc:picChg>
        <pc:picChg chg="add mod">
          <ac:chgData name="Rachana Shete" userId="37e74582-fd8f-49a1-a41f-9b69afa4b3c2" providerId="ADAL" clId="{E6A58411-D0DD-46F9-B744-9B0B97B7A77F}" dt="2024-10-09T10:35:54.438" v="601" actId="1036"/>
          <ac:picMkLst>
            <pc:docMk/>
            <pc:sldMk cId="1168703189" sldId="281"/>
            <ac:picMk id="13" creationId="{92712A29-A874-34BE-D2A2-D3E0026FC37A}"/>
          </ac:picMkLst>
        </pc:picChg>
        <pc:picChg chg="add mod">
          <ac:chgData name="Rachana Shete" userId="37e74582-fd8f-49a1-a41f-9b69afa4b3c2" providerId="ADAL" clId="{E6A58411-D0DD-46F9-B744-9B0B97B7A77F}" dt="2024-10-09T10:35:54.438" v="601" actId="1036"/>
          <ac:picMkLst>
            <pc:docMk/>
            <pc:sldMk cId="1168703189" sldId="281"/>
            <ac:picMk id="15" creationId="{D3BE95B8-75A3-C6DA-D13E-2CEB9124E5BC}"/>
          </ac:picMkLst>
        </pc:picChg>
        <pc:picChg chg="del">
          <ac:chgData name="Rachana Shete" userId="37e74582-fd8f-49a1-a41f-9b69afa4b3c2" providerId="ADAL" clId="{E6A58411-D0DD-46F9-B744-9B0B97B7A77F}" dt="2024-10-09T10:29:46.648" v="256" actId="478"/>
          <ac:picMkLst>
            <pc:docMk/>
            <pc:sldMk cId="1168703189" sldId="281"/>
            <ac:picMk id="29" creationId="{738462AB-F44D-3EA3-9D33-72BBD3AE6E31}"/>
          </ac:picMkLst>
        </pc:picChg>
        <pc:picChg chg="del">
          <ac:chgData name="Rachana Shete" userId="37e74582-fd8f-49a1-a41f-9b69afa4b3c2" providerId="ADAL" clId="{E6A58411-D0DD-46F9-B744-9B0B97B7A77F}" dt="2024-10-09T10:29:44.830" v="255" actId="478"/>
          <ac:picMkLst>
            <pc:docMk/>
            <pc:sldMk cId="1168703189" sldId="281"/>
            <ac:picMk id="33" creationId="{792B3621-225A-6577-3F67-29A7C4C7DC56}"/>
          </ac:picMkLst>
        </pc:picChg>
        <pc:picChg chg="del">
          <ac:chgData name="Rachana Shete" userId="37e74582-fd8f-49a1-a41f-9b69afa4b3c2" providerId="ADAL" clId="{E6A58411-D0DD-46F9-B744-9B0B97B7A77F}" dt="2024-10-09T10:29:44.830" v="255" actId="478"/>
          <ac:picMkLst>
            <pc:docMk/>
            <pc:sldMk cId="1168703189" sldId="281"/>
            <ac:picMk id="34" creationId="{1BE1113F-4EEB-527B-FBDE-74846CC6DB2B}"/>
          </ac:picMkLst>
        </pc:picChg>
      </pc:sldChg>
      <pc:sldChg chg="add del">
        <pc:chgData name="Rachana Shete" userId="37e74582-fd8f-49a1-a41f-9b69afa4b3c2" providerId="ADAL" clId="{E6A58411-D0DD-46F9-B744-9B0B97B7A77F}" dt="2024-10-09T10:29:31.518" v="254" actId="47"/>
        <pc:sldMkLst>
          <pc:docMk/>
          <pc:sldMk cId="4028770982" sldId="282"/>
        </pc:sldMkLst>
      </pc:sldChg>
      <pc:sldChg chg="addSp delSp modSp mod">
        <pc:chgData name="Rachana Shete" userId="37e74582-fd8f-49a1-a41f-9b69afa4b3c2" providerId="ADAL" clId="{E6A58411-D0DD-46F9-B744-9B0B97B7A77F}" dt="2024-10-18T06:35:05.088" v="654" actId="1038"/>
        <pc:sldMkLst>
          <pc:docMk/>
          <pc:sldMk cId="1230084671" sldId="1404"/>
        </pc:sldMkLst>
        <pc:spChg chg="mod">
          <ac:chgData name="Rachana Shete" userId="37e74582-fd8f-49a1-a41f-9b69afa4b3c2" providerId="ADAL" clId="{E6A58411-D0DD-46F9-B744-9B0B97B7A77F}" dt="2024-10-16T08:31:40.086" v="626" actId="1076"/>
          <ac:spMkLst>
            <pc:docMk/>
            <pc:sldMk cId="1230084671" sldId="1404"/>
            <ac:spMk id="2" creationId="{06A8CA51-F4B5-CE97-5970-ABFD69087962}"/>
          </ac:spMkLst>
        </pc:spChg>
        <pc:spChg chg="add mod">
          <ac:chgData name="Rachana Shete" userId="37e74582-fd8f-49a1-a41f-9b69afa4b3c2" providerId="ADAL" clId="{E6A58411-D0DD-46F9-B744-9B0B97B7A77F}" dt="2024-10-16T08:32:11.150" v="631" actId="1076"/>
          <ac:spMkLst>
            <pc:docMk/>
            <pc:sldMk cId="1230084671" sldId="1404"/>
            <ac:spMk id="8" creationId="{7DE844C2-D134-A903-66CB-2CAE2A7E48C2}"/>
          </ac:spMkLst>
        </pc:spChg>
        <pc:spChg chg="mod">
          <ac:chgData name="Rachana Shete" userId="37e74582-fd8f-49a1-a41f-9b69afa4b3c2" providerId="ADAL" clId="{E6A58411-D0DD-46F9-B744-9B0B97B7A77F}" dt="2024-10-16T08:31:40.086" v="626" actId="1076"/>
          <ac:spMkLst>
            <pc:docMk/>
            <pc:sldMk cId="1230084671" sldId="1404"/>
            <ac:spMk id="14" creationId="{277AC595-164A-39E9-4556-546AF3071676}"/>
          </ac:spMkLst>
        </pc:spChg>
        <pc:spChg chg="mod">
          <ac:chgData name="Rachana Shete" userId="37e74582-fd8f-49a1-a41f-9b69afa4b3c2" providerId="ADAL" clId="{E6A58411-D0DD-46F9-B744-9B0B97B7A77F}" dt="2024-10-16T08:32:11.150" v="631" actId="1076"/>
          <ac:spMkLst>
            <pc:docMk/>
            <pc:sldMk cId="1230084671" sldId="1404"/>
            <ac:spMk id="15" creationId="{5133F978-8C2B-2FF6-AA01-B6BE6A5FEFF6}"/>
          </ac:spMkLst>
        </pc:spChg>
        <pc:spChg chg="mod">
          <ac:chgData name="Rachana Shete" userId="37e74582-fd8f-49a1-a41f-9b69afa4b3c2" providerId="ADAL" clId="{E6A58411-D0DD-46F9-B744-9B0B97B7A77F}" dt="2024-10-16T08:32:11.150" v="631" actId="1076"/>
          <ac:spMkLst>
            <pc:docMk/>
            <pc:sldMk cId="1230084671" sldId="1404"/>
            <ac:spMk id="16" creationId="{923BB1BF-42B6-E3FA-6C8B-28B3C834E82C}"/>
          </ac:spMkLst>
        </pc:spChg>
        <pc:spChg chg="mod">
          <ac:chgData name="Rachana Shete" userId="37e74582-fd8f-49a1-a41f-9b69afa4b3c2" providerId="ADAL" clId="{E6A58411-D0DD-46F9-B744-9B0B97B7A77F}" dt="2024-10-16T08:32:11.150" v="631" actId="1076"/>
          <ac:spMkLst>
            <pc:docMk/>
            <pc:sldMk cId="1230084671" sldId="1404"/>
            <ac:spMk id="17" creationId="{D112DE1F-C9FB-DE89-4956-9332AC1B2F51}"/>
          </ac:spMkLst>
        </pc:spChg>
        <pc:spChg chg="mod">
          <ac:chgData name="Rachana Shete" userId="37e74582-fd8f-49a1-a41f-9b69afa4b3c2" providerId="ADAL" clId="{E6A58411-D0DD-46F9-B744-9B0B97B7A77F}" dt="2024-10-16T08:32:11.150" v="631" actId="1076"/>
          <ac:spMkLst>
            <pc:docMk/>
            <pc:sldMk cId="1230084671" sldId="1404"/>
            <ac:spMk id="19" creationId="{1393A574-FAE4-CC83-896E-8B0D9EAA924D}"/>
          </ac:spMkLst>
        </pc:spChg>
        <pc:spChg chg="mod">
          <ac:chgData name="Rachana Shete" userId="37e74582-fd8f-49a1-a41f-9b69afa4b3c2" providerId="ADAL" clId="{E6A58411-D0DD-46F9-B744-9B0B97B7A77F}" dt="2024-10-16T08:31:40.086" v="626" actId="1076"/>
          <ac:spMkLst>
            <pc:docMk/>
            <pc:sldMk cId="1230084671" sldId="1404"/>
            <ac:spMk id="31" creationId="{2B7745B6-457C-4F12-4160-FD25FCF5DACC}"/>
          </ac:spMkLst>
        </pc:spChg>
        <pc:picChg chg="add del mod">
          <ac:chgData name="Rachana Shete" userId="37e74582-fd8f-49a1-a41f-9b69afa4b3c2" providerId="ADAL" clId="{E6A58411-D0DD-46F9-B744-9B0B97B7A77F}" dt="2024-10-18T06:32:14.747" v="632" actId="478"/>
          <ac:picMkLst>
            <pc:docMk/>
            <pc:sldMk cId="1230084671" sldId="1404"/>
            <ac:picMk id="3" creationId="{A5C4894E-9D80-FDC1-43B1-7DD906C7A8DD}"/>
          </ac:picMkLst>
        </pc:picChg>
        <pc:picChg chg="mod">
          <ac:chgData name="Rachana Shete" userId="37e74582-fd8f-49a1-a41f-9b69afa4b3c2" providerId="ADAL" clId="{E6A58411-D0DD-46F9-B744-9B0B97B7A77F}" dt="2024-10-16T08:32:11.150" v="631" actId="1076"/>
          <ac:picMkLst>
            <pc:docMk/>
            <pc:sldMk cId="1230084671" sldId="1404"/>
            <ac:picMk id="5" creationId="{D1E8E797-18D2-4A47-6E79-4C3448D5B301}"/>
          </ac:picMkLst>
        </pc:picChg>
        <pc:picChg chg="mod">
          <ac:chgData name="Rachana Shete" userId="37e74582-fd8f-49a1-a41f-9b69afa4b3c2" providerId="ADAL" clId="{E6A58411-D0DD-46F9-B744-9B0B97B7A77F}" dt="2024-10-16T08:32:11.150" v="631" actId="1076"/>
          <ac:picMkLst>
            <pc:docMk/>
            <pc:sldMk cId="1230084671" sldId="1404"/>
            <ac:picMk id="6" creationId="{43E58065-8167-17D0-65E1-3B2A062666A9}"/>
          </ac:picMkLst>
        </pc:picChg>
        <pc:picChg chg="mod">
          <ac:chgData name="Rachana Shete" userId="37e74582-fd8f-49a1-a41f-9b69afa4b3c2" providerId="ADAL" clId="{E6A58411-D0DD-46F9-B744-9B0B97B7A77F}" dt="2024-10-16T08:32:11.150" v="631" actId="1076"/>
          <ac:picMkLst>
            <pc:docMk/>
            <pc:sldMk cId="1230084671" sldId="1404"/>
            <ac:picMk id="10" creationId="{3B941F76-9CD4-C627-3A90-82090CF0994F}"/>
          </ac:picMkLst>
        </pc:picChg>
        <pc:picChg chg="mod">
          <ac:chgData name="Rachana Shete" userId="37e74582-fd8f-49a1-a41f-9b69afa4b3c2" providerId="ADAL" clId="{E6A58411-D0DD-46F9-B744-9B0B97B7A77F}" dt="2024-10-16T08:32:11.150" v="631" actId="1076"/>
          <ac:picMkLst>
            <pc:docMk/>
            <pc:sldMk cId="1230084671" sldId="1404"/>
            <ac:picMk id="12" creationId="{74F8F0D0-B447-17B8-C67D-CE193B72BB4A}"/>
          </ac:picMkLst>
        </pc:picChg>
        <pc:picChg chg="add mod modCrop">
          <ac:chgData name="Rachana Shete" userId="37e74582-fd8f-49a1-a41f-9b69afa4b3c2" providerId="ADAL" clId="{E6A58411-D0DD-46F9-B744-9B0B97B7A77F}" dt="2024-10-18T06:35:05.088" v="654" actId="1038"/>
          <ac:picMkLst>
            <pc:docMk/>
            <pc:sldMk cId="1230084671" sldId="1404"/>
            <ac:picMk id="13" creationId="{E9175DDF-E015-58CA-5612-6B6EE3C50256}"/>
          </ac:picMkLst>
        </pc:picChg>
      </pc:sldChg>
      <pc:sldChg chg="del">
        <pc:chgData name="Rachana Shete" userId="37e74582-fd8f-49a1-a41f-9b69afa4b3c2" providerId="ADAL" clId="{E6A58411-D0DD-46F9-B744-9B0B97B7A77F}" dt="2024-10-21T14:11:49.291" v="655" actId="47"/>
        <pc:sldMkLst>
          <pc:docMk/>
          <pc:sldMk cId="412695935" sldId="2147471082"/>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D7DF3D0-FE68-40EF-BD49-99128934073D}" type="datetimeFigureOut">
              <a:rPr lang="en-GB" smtClean="0"/>
              <a:t>21/10/2024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37F1D9-B8ED-41FC-BBA9-8EDE99201CCB}" type="slidenum">
              <a:rPr lang="en-GB" smtClean="0"/>
              <a:t>‹#›</a:t>
            </a:fld>
            <a:endParaRPr lang="en-GB"/>
          </a:p>
        </p:txBody>
      </p:sp>
    </p:spTree>
    <p:extLst>
      <p:ext uri="{BB962C8B-B14F-4D97-AF65-F5344CB8AC3E}">
        <p14:creationId xmlns:p14="http://schemas.microsoft.com/office/powerpoint/2010/main" val="2673068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7DF3D0-FE68-40EF-BD49-99128934073D}" type="datetimeFigureOut">
              <a:rPr lang="en-GB" smtClean="0"/>
              <a:t>21/10/2024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37F1D9-B8ED-41FC-BBA9-8EDE99201CCB}" type="slidenum">
              <a:rPr lang="en-GB" smtClean="0"/>
              <a:t>‹#›</a:t>
            </a:fld>
            <a:endParaRPr lang="en-GB"/>
          </a:p>
        </p:txBody>
      </p:sp>
    </p:spTree>
    <p:extLst>
      <p:ext uri="{BB962C8B-B14F-4D97-AF65-F5344CB8AC3E}">
        <p14:creationId xmlns:p14="http://schemas.microsoft.com/office/powerpoint/2010/main" val="2931929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7DF3D0-FE68-40EF-BD49-99128934073D}" type="datetimeFigureOut">
              <a:rPr lang="en-GB" smtClean="0"/>
              <a:t>21/10/2024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37F1D9-B8ED-41FC-BBA9-8EDE99201CCB}" type="slidenum">
              <a:rPr lang="en-GB" smtClean="0"/>
              <a:t>‹#›</a:t>
            </a:fld>
            <a:endParaRPr lang="en-GB"/>
          </a:p>
        </p:txBody>
      </p:sp>
    </p:spTree>
    <p:extLst>
      <p:ext uri="{BB962C8B-B14F-4D97-AF65-F5344CB8AC3E}">
        <p14:creationId xmlns:p14="http://schemas.microsoft.com/office/powerpoint/2010/main" val="1174313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7DF3D0-FE68-40EF-BD49-99128934073D}" type="datetimeFigureOut">
              <a:rPr lang="en-GB" smtClean="0"/>
              <a:t>21/10/2024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37F1D9-B8ED-41FC-BBA9-8EDE99201CCB}" type="slidenum">
              <a:rPr lang="en-GB" smtClean="0"/>
              <a:t>‹#›</a:t>
            </a:fld>
            <a:endParaRPr lang="en-GB"/>
          </a:p>
        </p:txBody>
      </p:sp>
    </p:spTree>
    <p:extLst>
      <p:ext uri="{BB962C8B-B14F-4D97-AF65-F5344CB8AC3E}">
        <p14:creationId xmlns:p14="http://schemas.microsoft.com/office/powerpoint/2010/main" val="3872538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7DF3D0-FE68-40EF-BD49-99128934073D}" type="datetimeFigureOut">
              <a:rPr lang="en-GB" smtClean="0"/>
              <a:t>21/10/2024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37F1D9-B8ED-41FC-BBA9-8EDE99201CCB}" type="slidenum">
              <a:rPr lang="en-GB" smtClean="0"/>
              <a:t>‹#›</a:t>
            </a:fld>
            <a:endParaRPr lang="en-GB"/>
          </a:p>
        </p:txBody>
      </p:sp>
    </p:spTree>
    <p:extLst>
      <p:ext uri="{BB962C8B-B14F-4D97-AF65-F5344CB8AC3E}">
        <p14:creationId xmlns:p14="http://schemas.microsoft.com/office/powerpoint/2010/main" val="3892459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D7DF3D0-FE68-40EF-BD49-99128934073D}" type="datetimeFigureOut">
              <a:rPr lang="en-GB" smtClean="0"/>
              <a:t>21/10/2024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37F1D9-B8ED-41FC-BBA9-8EDE99201CCB}" type="slidenum">
              <a:rPr lang="en-GB" smtClean="0"/>
              <a:t>‹#›</a:t>
            </a:fld>
            <a:endParaRPr lang="en-GB"/>
          </a:p>
        </p:txBody>
      </p:sp>
    </p:spTree>
    <p:extLst>
      <p:ext uri="{BB962C8B-B14F-4D97-AF65-F5344CB8AC3E}">
        <p14:creationId xmlns:p14="http://schemas.microsoft.com/office/powerpoint/2010/main" val="679817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D7DF3D0-FE68-40EF-BD49-99128934073D}" type="datetimeFigureOut">
              <a:rPr lang="en-GB" smtClean="0"/>
              <a:t>21/10/2024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037F1D9-B8ED-41FC-BBA9-8EDE99201CCB}" type="slidenum">
              <a:rPr lang="en-GB" smtClean="0"/>
              <a:t>‹#›</a:t>
            </a:fld>
            <a:endParaRPr lang="en-GB"/>
          </a:p>
        </p:txBody>
      </p:sp>
    </p:spTree>
    <p:extLst>
      <p:ext uri="{BB962C8B-B14F-4D97-AF65-F5344CB8AC3E}">
        <p14:creationId xmlns:p14="http://schemas.microsoft.com/office/powerpoint/2010/main" val="2207367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D7DF3D0-FE68-40EF-BD49-99128934073D}" type="datetimeFigureOut">
              <a:rPr lang="en-GB" smtClean="0"/>
              <a:t>21/10/2024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37F1D9-B8ED-41FC-BBA9-8EDE99201CCB}" type="slidenum">
              <a:rPr lang="en-GB" smtClean="0"/>
              <a:t>‹#›</a:t>
            </a:fld>
            <a:endParaRPr lang="en-GB"/>
          </a:p>
        </p:txBody>
      </p:sp>
    </p:spTree>
    <p:extLst>
      <p:ext uri="{BB962C8B-B14F-4D97-AF65-F5344CB8AC3E}">
        <p14:creationId xmlns:p14="http://schemas.microsoft.com/office/powerpoint/2010/main" val="2228596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7DF3D0-FE68-40EF-BD49-99128934073D}" type="datetimeFigureOut">
              <a:rPr lang="en-GB" smtClean="0"/>
              <a:t>21/10/2024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37F1D9-B8ED-41FC-BBA9-8EDE99201CCB}" type="slidenum">
              <a:rPr lang="en-GB" smtClean="0"/>
              <a:t>‹#›</a:t>
            </a:fld>
            <a:endParaRPr lang="en-GB"/>
          </a:p>
        </p:txBody>
      </p:sp>
    </p:spTree>
    <p:extLst>
      <p:ext uri="{BB962C8B-B14F-4D97-AF65-F5344CB8AC3E}">
        <p14:creationId xmlns:p14="http://schemas.microsoft.com/office/powerpoint/2010/main" val="3299490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7DF3D0-FE68-40EF-BD49-99128934073D}" type="datetimeFigureOut">
              <a:rPr lang="en-GB" smtClean="0"/>
              <a:t>21/10/2024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37F1D9-B8ED-41FC-BBA9-8EDE99201CCB}" type="slidenum">
              <a:rPr lang="en-GB" smtClean="0"/>
              <a:t>‹#›</a:t>
            </a:fld>
            <a:endParaRPr lang="en-GB"/>
          </a:p>
        </p:txBody>
      </p:sp>
    </p:spTree>
    <p:extLst>
      <p:ext uri="{BB962C8B-B14F-4D97-AF65-F5344CB8AC3E}">
        <p14:creationId xmlns:p14="http://schemas.microsoft.com/office/powerpoint/2010/main" val="4294667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7DF3D0-FE68-40EF-BD49-99128934073D}" type="datetimeFigureOut">
              <a:rPr lang="en-GB" smtClean="0"/>
              <a:t>21/10/2024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37F1D9-B8ED-41FC-BBA9-8EDE99201CCB}" type="slidenum">
              <a:rPr lang="en-GB" smtClean="0"/>
              <a:t>‹#›</a:t>
            </a:fld>
            <a:endParaRPr lang="en-GB"/>
          </a:p>
        </p:txBody>
      </p:sp>
    </p:spTree>
    <p:extLst>
      <p:ext uri="{BB962C8B-B14F-4D97-AF65-F5344CB8AC3E}">
        <p14:creationId xmlns:p14="http://schemas.microsoft.com/office/powerpoint/2010/main" val="3714602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D7DF3D0-FE68-40EF-BD49-99128934073D}" type="datetimeFigureOut">
              <a:rPr lang="en-GB" smtClean="0"/>
              <a:t>21/10/2024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037F1D9-B8ED-41FC-BBA9-8EDE99201CCB}" type="slidenum">
              <a:rPr lang="en-GB" smtClean="0"/>
              <a:t>‹#›</a:t>
            </a:fld>
            <a:endParaRPr lang="en-GB"/>
          </a:p>
        </p:txBody>
      </p:sp>
    </p:spTree>
    <p:extLst>
      <p:ext uri="{BB962C8B-B14F-4D97-AF65-F5344CB8AC3E}">
        <p14:creationId xmlns:p14="http://schemas.microsoft.com/office/powerpoint/2010/main" val="32243738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tiff"/></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8.jp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1.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8.png"/><Relationship Id="rId7" Type="http://schemas.openxmlformats.org/officeDocument/2006/relationships/image" Target="../media/image31.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1.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2.png"/><Relationship Id="rId7"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png"/><Relationship Id="rId7" Type="http://schemas.openxmlformats.org/officeDocument/2006/relationships/image" Target="../media/image61.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 Id="rId9" Type="http://schemas.openxmlformats.org/officeDocument/2006/relationships/image" Target="../media/image63.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B24489-9936-E642-9F7F-FD4C3D09AE19}"/>
              </a:ext>
            </a:extLst>
          </p:cNvPr>
          <p:cNvSpPr>
            <a:spLocks noGrp="1" noRot="1" noMove="1" noResize="1" noEditPoints="1" noAdjustHandles="1" noChangeArrowheads="1" noChangeShapeType="1"/>
          </p:cNvSpPr>
          <p:nvPr/>
        </p:nvSpPr>
        <p:spPr>
          <a:xfrm>
            <a:off x="0" y="0"/>
            <a:ext cx="9144000" cy="6858000"/>
          </a:xfrm>
          <a:prstGeom prst="rect">
            <a:avLst/>
          </a:prstGeom>
          <a:gradFill flip="none" rotWithShape="1">
            <a:gsLst>
              <a:gs pos="20000">
                <a:srgbClr val="27412B"/>
              </a:gs>
              <a:gs pos="100000">
                <a:srgbClr val="98B092"/>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8" name="Picture 17" descr="A colorful star on a white circle&#10;&#10;Description automatically generated">
            <a:extLst>
              <a:ext uri="{FF2B5EF4-FFF2-40B4-BE49-F238E27FC236}">
                <a16:creationId xmlns:a16="http://schemas.microsoft.com/office/drawing/2014/main" id="{16C359EC-A127-BADF-482D-562DAD68AD48}"/>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rcRect l="18631" t="-13784" r="19445" b="50964"/>
          <a:stretch/>
        </p:blipFill>
        <p:spPr>
          <a:xfrm>
            <a:off x="278090" y="671922"/>
            <a:ext cx="8702119" cy="5990471"/>
          </a:xfrm>
          <a:prstGeom prst="rect">
            <a:avLst/>
          </a:prstGeom>
        </p:spPr>
      </p:pic>
      <p:sp>
        <p:nvSpPr>
          <p:cNvPr id="7" name="Rectangle 6">
            <a:extLst>
              <a:ext uri="{FF2B5EF4-FFF2-40B4-BE49-F238E27FC236}">
                <a16:creationId xmlns:a16="http://schemas.microsoft.com/office/drawing/2014/main" id="{0F09DC60-1724-2504-BC45-483569F9DED7}"/>
              </a:ext>
            </a:extLst>
          </p:cNvPr>
          <p:cNvSpPr/>
          <p:nvPr/>
        </p:nvSpPr>
        <p:spPr>
          <a:xfrm>
            <a:off x="163791" y="195606"/>
            <a:ext cx="8816419" cy="6466787"/>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TextBox 7">
            <a:extLst>
              <a:ext uri="{FF2B5EF4-FFF2-40B4-BE49-F238E27FC236}">
                <a16:creationId xmlns:a16="http://schemas.microsoft.com/office/drawing/2014/main" id="{E2F537BF-4719-0F43-EE40-9E1A2ADF1C6D}"/>
              </a:ext>
            </a:extLst>
          </p:cNvPr>
          <p:cNvSpPr txBox="1"/>
          <p:nvPr/>
        </p:nvSpPr>
        <p:spPr>
          <a:xfrm>
            <a:off x="593890" y="2029742"/>
            <a:ext cx="7956221" cy="646331"/>
          </a:xfrm>
          <a:prstGeom prst="rect">
            <a:avLst/>
          </a:prstGeom>
          <a:noFill/>
        </p:spPr>
        <p:txBody>
          <a:bodyPr wrap="square" rtlCol="0">
            <a:spAutoFit/>
          </a:bodyPr>
          <a:lstStyle/>
          <a:p>
            <a:pPr algn="ctr"/>
            <a:r>
              <a:rPr lang="en-GB" sz="3600" b="1" dirty="0">
                <a:solidFill>
                  <a:srgbClr val="FFC000"/>
                </a:solidFill>
                <a:latin typeface="Montserrat" pitchFamily="2" charset="0"/>
              </a:rPr>
              <a:t>SALES SKILLS MASTERCLASS</a:t>
            </a:r>
          </a:p>
        </p:txBody>
      </p:sp>
      <p:sp>
        <p:nvSpPr>
          <p:cNvPr id="9" name="TextBox 8">
            <a:extLst>
              <a:ext uri="{FF2B5EF4-FFF2-40B4-BE49-F238E27FC236}">
                <a16:creationId xmlns:a16="http://schemas.microsoft.com/office/drawing/2014/main" id="{E89C027C-9DB6-7246-D053-A2A1AC2DF41B}"/>
              </a:ext>
            </a:extLst>
          </p:cNvPr>
          <p:cNvSpPr txBox="1"/>
          <p:nvPr/>
        </p:nvSpPr>
        <p:spPr>
          <a:xfrm>
            <a:off x="1167746" y="1647755"/>
            <a:ext cx="6808509" cy="369332"/>
          </a:xfrm>
          <a:prstGeom prst="rect">
            <a:avLst/>
          </a:prstGeom>
          <a:noFill/>
        </p:spPr>
        <p:txBody>
          <a:bodyPr wrap="square" rtlCol="0">
            <a:spAutoFit/>
          </a:bodyPr>
          <a:lstStyle/>
          <a:p>
            <a:pPr algn="ctr"/>
            <a:r>
              <a:rPr lang="en-GB" dirty="0">
                <a:solidFill>
                  <a:schemeClr val="bg1"/>
                </a:solidFill>
                <a:latin typeface="Montserrat Medium" pitchFamily="2" charset="0"/>
              </a:rPr>
              <a:t>WELCOME TO</a:t>
            </a:r>
          </a:p>
        </p:txBody>
      </p:sp>
      <p:pic>
        <p:nvPicPr>
          <p:cNvPr id="27" name="Picture 26" descr="A black and white logo&#10;&#10;Description automatically generated">
            <a:extLst>
              <a:ext uri="{FF2B5EF4-FFF2-40B4-BE49-F238E27FC236}">
                <a16:creationId xmlns:a16="http://schemas.microsoft.com/office/drawing/2014/main" id="{59190A33-89D9-5DC5-7C24-E9D3AFAED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235" y="671863"/>
            <a:ext cx="2881531" cy="907982"/>
          </a:xfrm>
          <a:prstGeom prst="rect">
            <a:avLst/>
          </a:prstGeom>
        </p:spPr>
      </p:pic>
      <p:pic>
        <p:nvPicPr>
          <p:cNvPr id="29" name="Picture 28" descr="A person and person standing next to stacks of coins&#10;&#10;Description automatically generated">
            <a:extLst>
              <a:ext uri="{FF2B5EF4-FFF2-40B4-BE49-F238E27FC236}">
                <a16:creationId xmlns:a16="http://schemas.microsoft.com/office/drawing/2014/main" id="{738462AB-F44D-3EA3-9D33-72BBD3AE6E31}"/>
              </a:ext>
            </a:extLst>
          </p:cNvPr>
          <p:cNvPicPr>
            <a:picLocks noChangeAspect="1"/>
          </p:cNvPicPr>
          <p:nvPr/>
        </p:nvPicPr>
        <p:blipFill>
          <a:blip r:embed="rId4">
            <a:extLst>
              <a:ext uri="{28A0092B-C50C-407E-A947-70E740481C1C}">
                <a14:useLocalDpi xmlns:a14="http://schemas.microsoft.com/office/drawing/2010/main" val="0"/>
              </a:ext>
            </a:extLst>
          </a:blip>
          <a:srcRect t="16522" b="17971"/>
          <a:stretch/>
        </p:blipFill>
        <p:spPr>
          <a:xfrm>
            <a:off x="2458829" y="2802962"/>
            <a:ext cx="4226342" cy="2768561"/>
          </a:xfrm>
          <a:prstGeom prst="rect">
            <a:avLst/>
          </a:prstGeom>
        </p:spPr>
      </p:pic>
      <p:sp>
        <p:nvSpPr>
          <p:cNvPr id="30" name="TextBox 29">
            <a:extLst>
              <a:ext uri="{FF2B5EF4-FFF2-40B4-BE49-F238E27FC236}">
                <a16:creationId xmlns:a16="http://schemas.microsoft.com/office/drawing/2014/main" id="{30C3E547-1C4B-913D-A7A8-154E766E3CE0}"/>
              </a:ext>
            </a:extLst>
          </p:cNvPr>
          <p:cNvSpPr txBox="1"/>
          <p:nvPr/>
        </p:nvSpPr>
        <p:spPr>
          <a:xfrm>
            <a:off x="812929" y="5833578"/>
            <a:ext cx="2330232" cy="415498"/>
          </a:xfrm>
          <a:prstGeom prst="rect">
            <a:avLst/>
          </a:prstGeom>
          <a:noFill/>
        </p:spPr>
        <p:txBody>
          <a:bodyPr wrap="square">
            <a:spAutoFit/>
          </a:bodyPr>
          <a:lstStyle/>
          <a:p>
            <a:r>
              <a:rPr lang="en-GB" sz="1050" b="0" i="0" u="none" strike="noStrike" dirty="0">
                <a:solidFill>
                  <a:srgbClr val="F8F8F8"/>
                </a:solidFill>
                <a:effectLst/>
                <a:latin typeface="Montserrat" pitchFamily="2" charset="0"/>
              </a:rPr>
              <a:t>Please turn off your phones or put them on silent.</a:t>
            </a:r>
            <a:endParaRPr lang="en-GB" sz="1050" dirty="0"/>
          </a:p>
        </p:txBody>
      </p:sp>
      <p:sp>
        <p:nvSpPr>
          <p:cNvPr id="31" name="TextBox 30">
            <a:extLst>
              <a:ext uri="{FF2B5EF4-FFF2-40B4-BE49-F238E27FC236}">
                <a16:creationId xmlns:a16="http://schemas.microsoft.com/office/drawing/2014/main" id="{038DF8DA-B73E-9B62-8EF2-7EBB94BCCE6C}"/>
              </a:ext>
            </a:extLst>
          </p:cNvPr>
          <p:cNvSpPr txBox="1"/>
          <p:nvPr/>
        </p:nvSpPr>
        <p:spPr>
          <a:xfrm>
            <a:off x="4144690" y="5833578"/>
            <a:ext cx="1713909" cy="415498"/>
          </a:xfrm>
          <a:prstGeom prst="rect">
            <a:avLst/>
          </a:prstGeom>
          <a:noFill/>
        </p:spPr>
        <p:txBody>
          <a:bodyPr wrap="square">
            <a:spAutoFit/>
          </a:bodyPr>
          <a:lstStyle/>
          <a:p>
            <a:r>
              <a:rPr lang="en-GB" sz="1050" b="0" i="0" u="none" strike="noStrike" dirty="0">
                <a:solidFill>
                  <a:srgbClr val="F8F8F8"/>
                </a:solidFill>
                <a:effectLst/>
                <a:latin typeface="Montserrat" pitchFamily="2" charset="0"/>
              </a:rPr>
              <a:t>No flash photography during the sessions.</a:t>
            </a:r>
            <a:endParaRPr lang="en-GB" sz="1050" dirty="0"/>
          </a:p>
        </p:txBody>
      </p:sp>
      <p:sp>
        <p:nvSpPr>
          <p:cNvPr id="32" name="TextBox 31">
            <a:extLst>
              <a:ext uri="{FF2B5EF4-FFF2-40B4-BE49-F238E27FC236}">
                <a16:creationId xmlns:a16="http://schemas.microsoft.com/office/drawing/2014/main" id="{4F1DBA86-28A6-59FB-66F8-1495E3C00ED7}"/>
              </a:ext>
            </a:extLst>
          </p:cNvPr>
          <p:cNvSpPr txBox="1"/>
          <p:nvPr/>
        </p:nvSpPr>
        <p:spPr>
          <a:xfrm>
            <a:off x="7053708" y="5833578"/>
            <a:ext cx="2160094" cy="415498"/>
          </a:xfrm>
          <a:prstGeom prst="rect">
            <a:avLst/>
          </a:prstGeom>
          <a:noFill/>
        </p:spPr>
        <p:txBody>
          <a:bodyPr wrap="square">
            <a:spAutoFit/>
          </a:bodyPr>
          <a:lstStyle/>
          <a:p>
            <a:r>
              <a:rPr lang="en-GB" sz="1050" b="0" i="0" u="none" strike="noStrike" dirty="0">
                <a:solidFill>
                  <a:srgbClr val="F8F8F8"/>
                </a:solidFill>
                <a:effectLst/>
                <a:latin typeface="Montserrat" pitchFamily="2" charset="0"/>
              </a:rPr>
              <a:t>Please tag us on social </a:t>
            </a:r>
          </a:p>
          <a:p>
            <a:r>
              <a:rPr lang="en-GB" sz="1050" b="0" i="0" u="none" strike="noStrike" dirty="0">
                <a:solidFill>
                  <a:srgbClr val="F8F8F8"/>
                </a:solidFill>
                <a:effectLst/>
                <a:latin typeface="Montserrat" pitchFamily="2" charset="0"/>
              </a:rPr>
              <a:t>media using @Genistar </a:t>
            </a:r>
            <a:endParaRPr lang="en-GB" sz="1050" dirty="0"/>
          </a:p>
        </p:txBody>
      </p:sp>
      <p:pic>
        <p:nvPicPr>
          <p:cNvPr id="33" name="Graphic 32" descr="Hashtag with solid fill">
            <a:extLst>
              <a:ext uri="{FF2B5EF4-FFF2-40B4-BE49-F238E27FC236}">
                <a16:creationId xmlns:a16="http://schemas.microsoft.com/office/drawing/2014/main" id="{792B3621-225A-6577-3F67-29A7C4C7DC5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52778" y="5807982"/>
            <a:ext cx="466691" cy="466691"/>
          </a:xfrm>
          <a:prstGeom prst="rect">
            <a:avLst/>
          </a:prstGeom>
        </p:spPr>
      </p:pic>
      <p:pic>
        <p:nvPicPr>
          <p:cNvPr id="34" name="Graphic 33" descr="No Phones outline">
            <a:extLst>
              <a:ext uri="{FF2B5EF4-FFF2-40B4-BE49-F238E27FC236}">
                <a16:creationId xmlns:a16="http://schemas.microsoft.com/office/drawing/2014/main" id="{1BE1113F-4EEB-527B-FBDE-74846CC6DB2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4313" y="5807982"/>
            <a:ext cx="466690" cy="466690"/>
          </a:xfrm>
          <a:prstGeom prst="rect">
            <a:avLst/>
          </a:prstGeom>
        </p:spPr>
      </p:pic>
      <p:grpSp>
        <p:nvGrpSpPr>
          <p:cNvPr id="35" name="Group 34">
            <a:extLst>
              <a:ext uri="{FF2B5EF4-FFF2-40B4-BE49-F238E27FC236}">
                <a16:creationId xmlns:a16="http://schemas.microsoft.com/office/drawing/2014/main" id="{A3754146-57FD-8220-6993-6491A6D4544B}"/>
              </a:ext>
            </a:extLst>
          </p:cNvPr>
          <p:cNvGrpSpPr/>
          <p:nvPr/>
        </p:nvGrpSpPr>
        <p:grpSpPr>
          <a:xfrm>
            <a:off x="3526564" y="5782862"/>
            <a:ext cx="561904" cy="516930"/>
            <a:chOff x="3485866" y="5719446"/>
            <a:chExt cx="561904" cy="516930"/>
          </a:xfrm>
        </p:grpSpPr>
        <p:grpSp>
          <p:nvGrpSpPr>
            <p:cNvPr id="36" name="Group 35">
              <a:extLst>
                <a:ext uri="{FF2B5EF4-FFF2-40B4-BE49-F238E27FC236}">
                  <a16:creationId xmlns:a16="http://schemas.microsoft.com/office/drawing/2014/main" id="{87A1FA81-9B23-E52B-59AA-693D865553BE}"/>
                </a:ext>
              </a:extLst>
            </p:cNvPr>
            <p:cNvGrpSpPr/>
            <p:nvPr/>
          </p:nvGrpSpPr>
          <p:grpSpPr>
            <a:xfrm>
              <a:off x="3485866" y="5719446"/>
              <a:ext cx="561904" cy="466691"/>
              <a:chOff x="3485866" y="5719446"/>
              <a:chExt cx="561904" cy="466691"/>
            </a:xfrm>
          </p:grpSpPr>
          <p:pic>
            <p:nvPicPr>
              <p:cNvPr id="38" name="Graphic 37" descr="Anger Symbol with solid fill">
                <a:extLst>
                  <a:ext uri="{FF2B5EF4-FFF2-40B4-BE49-F238E27FC236}">
                    <a16:creationId xmlns:a16="http://schemas.microsoft.com/office/drawing/2014/main" id="{4529C380-BEC8-A0CA-D166-EACE918B8F3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485866" y="5744376"/>
                <a:ext cx="263113" cy="263113"/>
              </a:xfrm>
              <a:prstGeom prst="rect">
                <a:avLst/>
              </a:prstGeom>
            </p:spPr>
          </p:pic>
          <p:pic>
            <p:nvPicPr>
              <p:cNvPr id="39" name="Graphic 38" descr="Camera outline">
                <a:extLst>
                  <a:ext uri="{FF2B5EF4-FFF2-40B4-BE49-F238E27FC236}">
                    <a16:creationId xmlns:a16="http://schemas.microsoft.com/office/drawing/2014/main" id="{CFE4F5C3-8720-E378-0246-175D5D3710A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581079" y="5719446"/>
                <a:ext cx="466691" cy="466691"/>
              </a:xfrm>
              <a:prstGeom prst="rect">
                <a:avLst/>
              </a:prstGeom>
            </p:spPr>
          </p:pic>
        </p:grpSp>
        <p:cxnSp>
          <p:nvCxnSpPr>
            <p:cNvPr id="37" name="Straight Connector 36">
              <a:extLst>
                <a:ext uri="{FF2B5EF4-FFF2-40B4-BE49-F238E27FC236}">
                  <a16:creationId xmlns:a16="http://schemas.microsoft.com/office/drawing/2014/main" id="{E943979E-A41E-01DF-B31F-6A46266E772D}"/>
                </a:ext>
              </a:extLst>
            </p:cNvPr>
            <p:cNvCxnSpPr/>
            <p:nvPr/>
          </p:nvCxnSpPr>
          <p:spPr>
            <a:xfrm flipH="1">
              <a:off x="3581080" y="5769686"/>
              <a:ext cx="466690" cy="46669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97952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861B1-12F3-47E5-ACEF-18E4669D514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CBBBF8F-6E5F-1E5D-DD96-43B79B23B5CB}"/>
              </a:ext>
            </a:extLst>
          </p:cNvPr>
          <p:cNvSpPr>
            <a:spLocks noGrp="1" noRot="1" noMove="1" noResize="1" noEditPoints="1" noAdjustHandles="1" noChangeArrowheads="1" noChangeShapeType="1"/>
          </p:cNvSpPr>
          <p:nvPr/>
        </p:nvSpPr>
        <p:spPr>
          <a:xfrm>
            <a:off x="0" y="0"/>
            <a:ext cx="9144000" cy="6858000"/>
          </a:xfrm>
          <a:prstGeom prst="rect">
            <a:avLst/>
          </a:prstGeom>
          <a:gradFill flip="none" rotWithShape="1">
            <a:gsLst>
              <a:gs pos="20000">
                <a:srgbClr val="27412B"/>
              </a:gs>
              <a:gs pos="100000">
                <a:srgbClr val="98B092"/>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6" name="Picture 15" descr="A black and white background&#10;&#10;Description automatically generated">
            <a:extLst>
              <a:ext uri="{FF2B5EF4-FFF2-40B4-BE49-F238E27FC236}">
                <a16:creationId xmlns:a16="http://schemas.microsoft.com/office/drawing/2014/main" id="{04172278-2E51-D1D5-0397-4D6C5B00082D}"/>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0" y="-2286000"/>
            <a:ext cx="9144000" cy="9144000"/>
          </a:xfrm>
          <a:prstGeom prst="rect">
            <a:avLst/>
          </a:prstGeom>
        </p:spPr>
      </p:pic>
      <p:pic>
        <p:nvPicPr>
          <p:cNvPr id="23" name="Picture 22" descr="A black and white curved corner&#10;&#10;Description automatically generated">
            <a:extLst>
              <a:ext uri="{FF2B5EF4-FFF2-40B4-BE49-F238E27FC236}">
                <a16:creationId xmlns:a16="http://schemas.microsoft.com/office/drawing/2014/main" id="{A67DFEAC-430D-3B86-E290-5956E644E30F}"/>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0" y="2068141"/>
            <a:ext cx="9144001" cy="4806102"/>
          </a:xfrm>
          <a:prstGeom prst="rect">
            <a:avLst/>
          </a:prstGeom>
        </p:spPr>
      </p:pic>
      <p:sp>
        <p:nvSpPr>
          <p:cNvPr id="7" name="Rectangle 6">
            <a:extLst>
              <a:ext uri="{FF2B5EF4-FFF2-40B4-BE49-F238E27FC236}">
                <a16:creationId xmlns:a16="http://schemas.microsoft.com/office/drawing/2014/main" id="{FDB6F724-EC9C-7AA8-EAA0-D51C7A1D324A}"/>
              </a:ext>
            </a:extLst>
          </p:cNvPr>
          <p:cNvSpPr/>
          <p:nvPr/>
        </p:nvSpPr>
        <p:spPr>
          <a:xfrm>
            <a:off x="163791" y="195606"/>
            <a:ext cx="8816419" cy="6466787"/>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27" name="Picture 26" descr="A black and white logo&#10;&#10;Description automatically generated">
            <a:extLst>
              <a:ext uri="{FF2B5EF4-FFF2-40B4-BE49-F238E27FC236}">
                <a16:creationId xmlns:a16="http://schemas.microsoft.com/office/drawing/2014/main" id="{68CA7BDC-DBF6-ECBE-5309-6F794FF3F748}"/>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278089" y="5997257"/>
            <a:ext cx="1918459" cy="604514"/>
          </a:xfrm>
          <a:prstGeom prst="rect">
            <a:avLst/>
          </a:prstGeom>
        </p:spPr>
      </p:pic>
      <p:sp>
        <p:nvSpPr>
          <p:cNvPr id="9" name="TextBox 8">
            <a:extLst>
              <a:ext uri="{FF2B5EF4-FFF2-40B4-BE49-F238E27FC236}">
                <a16:creationId xmlns:a16="http://schemas.microsoft.com/office/drawing/2014/main" id="{C7C2DFA4-8231-54CC-8D40-6F4E7FCF881E}"/>
              </a:ext>
            </a:extLst>
          </p:cNvPr>
          <p:cNvSpPr txBox="1">
            <a:spLocks noGrp="1" noRot="1" noMove="1" noResize="1" noEditPoints="1" noAdjustHandles="1" noChangeArrowheads="1" noChangeShapeType="1"/>
          </p:cNvSpPr>
          <p:nvPr/>
        </p:nvSpPr>
        <p:spPr>
          <a:xfrm>
            <a:off x="6430617" y="6299514"/>
            <a:ext cx="2435293" cy="261610"/>
          </a:xfrm>
          <a:prstGeom prst="rect">
            <a:avLst/>
          </a:prstGeom>
          <a:noFill/>
        </p:spPr>
        <p:txBody>
          <a:bodyPr wrap="square" rtlCol="0">
            <a:spAutoFit/>
          </a:bodyPr>
          <a:lstStyle/>
          <a:p>
            <a:pPr algn="r"/>
            <a:r>
              <a:rPr lang="en-GB" sz="1100" dirty="0">
                <a:solidFill>
                  <a:schemeClr val="bg1"/>
                </a:solidFill>
                <a:latin typeface="Montserrat Medium" pitchFamily="2" charset="0"/>
              </a:rPr>
              <a:t>SALES SKILLS MASTERCLASS</a:t>
            </a:r>
          </a:p>
        </p:txBody>
      </p:sp>
      <p:sp>
        <p:nvSpPr>
          <p:cNvPr id="3" name="TextBox 2">
            <a:extLst>
              <a:ext uri="{FF2B5EF4-FFF2-40B4-BE49-F238E27FC236}">
                <a16:creationId xmlns:a16="http://schemas.microsoft.com/office/drawing/2014/main" id="{88B787DF-4C4A-E7A6-18DA-3BA89C9CDCD4}"/>
              </a:ext>
            </a:extLst>
          </p:cNvPr>
          <p:cNvSpPr txBox="1"/>
          <p:nvPr/>
        </p:nvSpPr>
        <p:spPr>
          <a:xfrm>
            <a:off x="2822690" y="823720"/>
            <a:ext cx="349861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bg1"/>
                </a:solidFill>
                <a:effectLst/>
                <a:uLnTx/>
                <a:uFillTx/>
                <a:latin typeface="Montserrat SemiBold" pitchFamily="2" charset="0"/>
                <a:ea typeface="+mn-ea"/>
                <a:cs typeface="+mn-cs"/>
              </a:rPr>
              <a:t>Go For No</a:t>
            </a:r>
          </a:p>
        </p:txBody>
      </p:sp>
      <p:sp>
        <p:nvSpPr>
          <p:cNvPr id="12" name="TextBox 11">
            <a:extLst>
              <a:ext uri="{FF2B5EF4-FFF2-40B4-BE49-F238E27FC236}">
                <a16:creationId xmlns:a16="http://schemas.microsoft.com/office/drawing/2014/main" id="{2BA695D9-71B8-1F76-55D9-D98E0B1637E6}"/>
              </a:ext>
            </a:extLst>
          </p:cNvPr>
          <p:cNvSpPr txBox="1"/>
          <p:nvPr/>
        </p:nvSpPr>
        <p:spPr>
          <a:xfrm>
            <a:off x="1464012" y="1226202"/>
            <a:ext cx="6215974" cy="584775"/>
          </a:xfrm>
          <a:prstGeom prst="rect">
            <a:avLst/>
          </a:prstGeom>
          <a:noFill/>
        </p:spPr>
        <p:txBody>
          <a:bodyPr wrap="square" rtlCol="0">
            <a:spAutoFit/>
          </a:bodyPr>
          <a:lstStyle/>
          <a:p>
            <a:pPr algn="ctr"/>
            <a:r>
              <a:rPr lang="en-GB" sz="3200" dirty="0">
                <a:solidFill>
                  <a:schemeClr val="bg1"/>
                </a:solidFill>
                <a:latin typeface="Montserrat SemiBold" pitchFamily="2" charset="0"/>
              </a:rPr>
              <a:t>The Five Failure Levels</a:t>
            </a:r>
          </a:p>
        </p:txBody>
      </p:sp>
      <p:sp>
        <p:nvSpPr>
          <p:cNvPr id="15" name="TextBox 14">
            <a:extLst>
              <a:ext uri="{FF2B5EF4-FFF2-40B4-BE49-F238E27FC236}">
                <a16:creationId xmlns:a16="http://schemas.microsoft.com/office/drawing/2014/main" id="{CA7E000C-DCEB-E1A8-3081-F4AC29BDA7EB}"/>
              </a:ext>
            </a:extLst>
          </p:cNvPr>
          <p:cNvSpPr txBox="1"/>
          <p:nvPr/>
        </p:nvSpPr>
        <p:spPr>
          <a:xfrm>
            <a:off x="587347" y="3511080"/>
            <a:ext cx="2655651" cy="523220"/>
          </a:xfrm>
          <a:prstGeom prst="rect">
            <a:avLst/>
          </a:prstGeom>
          <a:noFill/>
        </p:spPr>
        <p:txBody>
          <a:bodyPr wrap="square" rtlCol="0">
            <a:spAutoFit/>
          </a:bodyPr>
          <a:lstStyle/>
          <a:p>
            <a:r>
              <a:rPr lang="en-GB" sz="2800" dirty="0">
                <a:solidFill>
                  <a:srgbClr val="FFC000"/>
                </a:solidFill>
                <a:latin typeface="Montserrat SemiBold" pitchFamily="2" charset="0"/>
              </a:rPr>
              <a:t>LEVEL 2</a:t>
            </a:r>
          </a:p>
        </p:txBody>
      </p:sp>
      <p:sp>
        <p:nvSpPr>
          <p:cNvPr id="17" name="TextBox 16">
            <a:extLst>
              <a:ext uri="{FF2B5EF4-FFF2-40B4-BE49-F238E27FC236}">
                <a16:creationId xmlns:a16="http://schemas.microsoft.com/office/drawing/2014/main" id="{E4FD82A8-E596-069B-3C2B-EC3261A73F10}"/>
              </a:ext>
            </a:extLst>
          </p:cNvPr>
          <p:cNvSpPr txBox="1"/>
          <p:nvPr/>
        </p:nvSpPr>
        <p:spPr>
          <a:xfrm>
            <a:off x="587348" y="3968297"/>
            <a:ext cx="4325120" cy="523220"/>
          </a:xfrm>
          <a:prstGeom prst="rect">
            <a:avLst/>
          </a:prstGeom>
          <a:noFill/>
        </p:spPr>
        <p:txBody>
          <a:bodyPr wrap="square" rtlCol="0">
            <a:spAutoFit/>
          </a:bodyPr>
          <a:lstStyle/>
          <a:p>
            <a:r>
              <a:rPr lang="en-GB" sz="2800" dirty="0">
                <a:solidFill>
                  <a:schemeClr val="bg1"/>
                </a:solidFill>
                <a:latin typeface="Montserrat Medium" pitchFamily="2" charset="0"/>
              </a:rPr>
              <a:t>The Willingness to Fail</a:t>
            </a:r>
          </a:p>
        </p:txBody>
      </p:sp>
      <p:pic>
        <p:nvPicPr>
          <p:cNvPr id="19" name="Picture 18" descr="A person holding a pencil&#10;&#10;Description automatically generated">
            <a:extLst>
              <a:ext uri="{FF2B5EF4-FFF2-40B4-BE49-F238E27FC236}">
                <a16:creationId xmlns:a16="http://schemas.microsoft.com/office/drawing/2014/main" id="{999450D1-092A-841E-9C5E-B2DBF760D5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2468" y="2331154"/>
            <a:ext cx="3735176" cy="3735176"/>
          </a:xfrm>
          <a:prstGeom prst="rect">
            <a:avLst/>
          </a:prstGeom>
        </p:spPr>
      </p:pic>
    </p:spTree>
    <p:extLst>
      <p:ext uri="{BB962C8B-B14F-4D97-AF65-F5344CB8AC3E}">
        <p14:creationId xmlns:p14="http://schemas.microsoft.com/office/powerpoint/2010/main" val="3154630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189B4-AEB2-1965-1970-00F2F588439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CF942FA-CF74-8E99-2265-2C3B64849EB2}"/>
              </a:ext>
            </a:extLst>
          </p:cNvPr>
          <p:cNvSpPr>
            <a:spLocks noGrp="1" noRot="1" noMove="1" noResize="1" noEditPoints="1" noAdjustHandles="1" noChangeArrowheads="1" noChangeShapeType="1"/>
          </p:cNvSpPr>
          <p:nvPr/>
        </p:nvSpPr>
        <p:spPr>
          <a:xfrm>
            <a:off x="0" y="0"/>
            <a:ext cx="9144000" cy="6858000"/>
          </a:xfrm>
          <a:prstGeom prst="rect">
            <a:avLst/>
          </a:prstGeom>
          <a:gradFill flip="none" rotWithShape="1">
            <a:gsLst>
              <a:gs pos="20000">
                <a:srgbClr val="27412B"/>
              </a:gs>
              <a:gs pos="100000">
                <a:srgbClr val="98B092"/>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6" name="Picture 15" descr="A black and white background&#10;&#10;Description automatically generated">
            <a:extLst>
              <a:ext uri="{FF2B5EF4-FFF2-40B4-BE49-F238E27FC236}">
                <a16:creationId xmlns:a16="http://schemas.microsoft.com/office/drawing/2014/main" id="{E7D4B308-0AF6-1F58-15C7-2BB5A0924F15}"/>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0" y="-2286000"/>
            <a:ext cx="9144000" cy="9144000"/>
          </a:xfrm>
          <a:prstGeom prst="rect">
            <a:avLst/>
          </a:prstGeom>
        </p:spPr>
      </p:pic>
      <p:pic>
        <p:nvPicPr>
          <p:cNvPr id="23" name="Picture 22" descr="A black and white curved corner&#10;&#10;Description automatically generated">
            <a:extLst>
              <a:ext uri="{FF2B5EF4-FFF2-40B4-BE49-F238E27FC236}">
                <a16:creationId xmlns:a16="http://schemas.microsoft.com/office/drawing/2014/main" id="{DD3D8A59-C4F5-517A-5887-95D018BFBAC6}"/>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0" y="2068141"/>
            <a:ext cx="9144001" cy="4806102"/>
          </a:xfrm>
          <a:prstGeom prst="rect">
            <a:avLst/>
          </a:prstGeom>
        </p:spPr>
      </p:pic>
      <p:sp>
        <p:nvSpPr>
          <p:cNvPr id="7" name="Rectangle 6">
            <a:extLst>
              <a:ext uri="{FF2B5EF4-FFF2-40B4-BE49-F238E27FC236}">
                <a16:creationId xmlns:a16="http://schemas.microsoft.com/office/drawing/2014/main" id="{2DF85950-AC0A-992E-70DB-09E234588E1F}"/>
              </a:ext>
            </a:extLst>
          </p:cNvPr>
          <p:cNvSpPr/>
          <p:nvPr/>
        </p:nvSpPr>
        <p:spPr>
          <a:xfrm>
            <a:off x="163791" y="195606"/>
            <a:ext cx="8816419" cy="6466787"/>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27" name="Picture 26" descr="A black and white logo&#10;&#10;Description automatically generated">
            <a:extLst>
              <a:ext uri="{FF2B5EF4-FFF2-40B4-BE49-F238E27FC236}">
                <a16:creationId xmlns:a16="http://schemas.microsoft.com/office/drawing/2014/main" id="{418D0FB9-F89B-12B6-65D5-40C6301C5D51}"/>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278089" y="5997257"/>
            <a:ext cx="1918459" cy="604514"/>
          </a:xfrm>
          <a:prstGeom prst="rect">
            <a:avLst/>
          </a:prstGeom>
        </p:spPr>
      </p:pic>
      <p:sp>
        <p:nvSpPr>
          <p:cNvPr id="9" name="TextBox 8">
            <a:extLst>
              <a:ext uri="{FF2B5EF4-FFF2-40B4-BE49-F238E27FC236}">
                <a16:creationId xmlns:a16="http://schemas.microsoft.com/office/drawing/2014/main" id="{CAFD4274-30AA-A510-6F11-A7C631678340}"/>
              </a:ext>
            </a:extLst>
          </p:cNvPr>
          <p:cNvSpPr txBox="1">
            <a:spLocks noGrp="1" noRot="1" noMove="1" noResize="1" noEditPoints="1" noAdjustHandles="1" noChangeArrowheads="1" noChangeShapeType="1"/>
          </p:cNvSpPr>
          <p:nvPr/>
        </p:nvSpPr>
        <p:spPr>
          <a:xfrm>
            <a:off x="6430617" y="6299514"/>
            <a:ext cx="2435293" cy="261610"/>
          </a:xfrm>
          <a:prstGeom prst="rect">
            <a:avLst/>
          </a:prstGeom>
          <a:noFill/>
        </p:spPr>
        <p:txBody>
          <a:bodyPr wrap="square" rtlCol="0">
            <a:spAutoFit/>
          </a:bodyPr>
          <a:lstStyle/>
          <a:p>
            <a:pPr algn="r"/>
            <a:r>
              <a:rPr lang="en-GB" sz="1100" dirty="0">
                <a:solidFill>
                  <a:schemeClr val="bg1"/>
                </a:solidFill>
                <a:latin typeface="Montserrat Medium" pitchFamily="2" charset="0"/>
              </a:rPr>
              <a:t>SALES SKILLS MASTERCLASS</a:t>
            </a:r>
          </a:p>
        </p:txBody>
      </p:sp>
      <p:sp>
        <p:nvSpPr>
          <p:cNvPr id="3" name="TextBox 2">
            <a:extLst>
              <a:ext uri="{FF2B5EF4-FFF2-40B4-BE49-F238E27FC236}">
                <a16:creationId xmlns:a16="http://schemas.microsoft.com/office/drawing/2014/main" id="{CC795F83-F42C-4F62-7F6A-A782A9ECD58B}"/>
              </a:ext>
            </a:extLst>
          </p:cNvPr>
          <p:cNvSpPr txBox="1"/>
          <p:nvPr/>
        </p:nvSpPr>
        <p:spPr>
          <a:xfrm>
            <a:off x="2822690" y="823720"/>
            <a:ext cx="349861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bg1"/>
                </a:solidFill>
                <a:effectLst/>
                <a:uLnTx/>
                <a:uFillTx/>
                <a:latin typeface="Montserrat SemiBold" pitchFamily="2" charset="0"/>
                <a:ea typeface="+mn-ea"/>
                <a:cs typeface="+mn-cs"/>
              </a:rPr>
              <a:t>Go For No</a:t>
            </a:r>
          </a:p>
        </p:txBody>
      </p:sp>
      <p:sp>
        <p:nvSpPr>
          <p:cNvPr id="12" name="TextBox 11">
            <a:extLst>
              <a:ext uri="{FF2B5EF4-FFF2-40B4-BE49-F238E27FC236}">
                <a16:creationId xmlns:a16="http://schemas.microsoft.com/office/drawing/2014/main" id="{702CBFED-3CB6-4687-11E8-C8B4D171F660}"/>
              </a:ext>
            </a:extLst>
          </p:cNvPr>
          <p:cNvSpPr txBox="1"/>
          <p:nvPr/>
        </p:nvSpPr>
        <p:spPr>
          <a:xfrm>
            <a:off x="1464012" y="1226202"/>
            <a:ext cx="6215974" cy="584775"/>
          </a:xfrm>
          <a:prstGeom prst="rect">
            <a:avLst/>
          </a:prstGeom>
          <a:noFill/>
        </p:spPr>
        <p:txBody>
          <a:bodyPr wrap="square" rtlCol="0">
            <a:spAutoFit/>
          </a:bodyPr>
          <a:lstStyle/>
          <a:p>
            <a:pPr algn="ctr"/>
            <a:r>
              <a:rPr lang="en-GB" sz="3200" dirty="0">
                <a:solidFill>
                  <a:schemeClr val="bg1"/>
                </a:solidFill>
                <a:latin typeface="Montserrat SemiBold" pitchFamily="2" charset="0"/>
              </a:rPr>
              <a:t>The Five Failure Levels</a:t>
            </a:r>
          </a:p>
        </p:txBody>
      </p:sp>
      <p:sp>
        <p:nvSpPr>
          <p:cNvPr id="15" name="TextBox 14">
            <a:extLst>
              <a:ext uri="{FF2B5EF4-FFF2-40B4-BE49-F238E27FC236}">
                <a16:creationId xmlns:a16="http://schemas.microsoft.com/office/drawing/2014/main" id="{A80A5822-750A-D29B-0D45-E02248625D6D}"/>
              </a:ext>
            </a:extLst>
          </p:cNvPr>
          <p:cNvSpPr txBox="1"/>
          <p:nvPr/>
        </p:nvSpPr>
        <p:spPr>
          <a:xfrm>
            <a:off x="587347" y="3511080"/>
            <a:ext cx="2655651" cy="523220"/>
          </a:xfrm>
          <a:prstGeom prst="rect">
            <a:avLst/>
          </a:prstGeom>
          <a:noFill/>
        </p:spPr>
        <p:txBody>
          <a:bodyPr wrap="square" rtlCol="0">
            <a:spAutoFit/>
          </a:bodyPr>
          <a:lstStyle/>
          <a:p>
            <a:r>
              <a:rPr lang="en-GB" sz="2800" dirty="0">
                <a:solidFill>
                  <a:srgbClr val="FFC000"/>
                </a:solidFill>
                <a:latin typeface="Montserrat SemiBold" pitchFamily="2" charset="0"/>
              </a:rPr>
              <a:t>LEVEL 3</a:t>
            </a:r>
          </a:p>
        </p:txBody>
      </p:sp>
      <p:sp>
        <p:nvSpPr>
          <p:cNvPr id="17" name="TextBox 16">
            <a:extLst>
              <a:ext uri="{FF2B5EF4-FFF2-40B4-BE49-F238E27FC236}">
                <a16:creationId xmlns:a16="http://schemas.microsoft.com/office/drawing/2014/main" id="{0D32BAA6-28D7-826A-7039-5DF21DE8C54C}"/>
              </a:ext>
            </a:extLst>
          </p:cNvPr>
          <p:cNvSpPr txBox="1"/>
          <p:nvPr/>
        </p:nvSpPr>
        <p:spPr>
          <a:xfrm>
            <a:off x="587347" y="3968297"/>
            <a:ext cx="4529401" cy="523220"/>
          </a:xfrm>
          <a:prstGeom prst="rect">
            <a:avLst/>
          </a:prstGeom>
          <a:noFill/>
        </p:spPr>
        <p:txBody>
          <a:bodyPr wrap="square" rtlCol="0">
            <a:spAutoFit/>
          </a:bodyPr>
          <a:lstStyle/>
          <a:p>
            <a:r>
              <a:rPr lang="en-GB" sz="2800" dirty="0">
                <a:solidFill>
                  <a:schemeClr val="bg1"/>
                </a:solidFill>
                <a:latin typeface="Montserrat Medium" pitchFamily="2" charset="0"/>
              </a:rPr>
              <a:t>The </a:t>
            </a:r>
            <a:r>
              <a:rPr lang="en-GB" sz="2800" dirty="0" err="1">
                <a:solidFill>
                  <a:schemeClr val="bg1"/>
                </a:solidFill>
                <a:latin typeface="Montserrat Medium" pitchFamily="2" charset="0"/>
              </a:rPr>
              <a:t>Wantingness</a:t>
            </a:r>
            <a:r>
              <a:rPr lang="en-GB" sz="2800" dirty="0">
                <a:solidFill>
                  <a:schemeClr val="bg1"/>
                </a:solidFill>
                <a:latin typeface="Montserrat Medium" pitchFamily="2" charset="0"/>
              </a:rPr>
              <a:t> to Fail</a:t>
            </a:r>
          </a:p>
        </p:txBody>
      </p:sp>
      <p:pic>
        <p:nvPicPr>
          <p:cNvPr id="8" name="Picture 7" descr="A person sweeping a floor with a light bulb and a trash can&#10;&#10;Description automatically generated">
            <a:extLst>
              <a:ext uri="{FF2B5EF4-FFF2-40B4-BE49-F238E27FC236}">
                <a16:creationId xmlns:a16="http://schemas.microsoft.com/office/drawing/2014/main" id="{1ADC552D-2B98-5318-21C4-9D7B38F181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3008" y="2401506"/>
            <a:ext cx="3390942" cy="3390942"/>
          </a:xfrm>
          <a:prstGeom prst="rect">
            <a:avLst/>
          </a:prstGeom>
        </p:spPr>
      </p:pic>
    </p:spTree>
    <p:extLst>
      <p:ext uri="{BB962C8B-B14F-4D97-AF65-F5344CB8AC3E}">
        <p14:creationId xmlns:p14="http://schemas.microsoft.com/office/powerpoint/2010/main" val="4116269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CEE70-82C3-D882-CE79-9AE06BA67DF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4B01A01-C6B7-08BD-EB2E-E2AF74B55385}"/>
              </a:ext>
            </a:extLst>
          </p:cNvPr>
          <p:cNvSpPr>
            <a:spLocks noGrp="1" noRot="1" noMove="1" noResize="1" noEditPoints="1" noAdjustHandles="1" noChangeArrowheads="1" noChangeShapeType="1"/>
          </p:cNvSpPr>
          <p:nvPr/>
        </p:nvSpPr>
        <p:spPr>
          <a:xfrm>
            <a:off x="0" y="0"/>
            <a:ext cx="9144000" cy="6858000"/>
          </a:xfrm>
          <a:prstGeom prst="rect">
            <a:avLst/>
          </a:prstGeom>
          <a:gradFill flip="none" rotWithShape="1">
            <a:gsLst>
              <a:gs pos="20000">
                <a:srgbClr val="27412B"/>
              </a:gs>
              <a:gs pos="100000">
                <a:srgbClr val="98B092"/>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6" name="Picture 15" descr="A black and white background&#10;&#10;Description automatically generated">
            <a:extLst>
              <a:ext uri="{FF2B5EF4-FFF2-40B4-BE49-F238E27FC236}">
                <a16:creationId xmlns:a16="http://schemas.microsoft.com/office/drawing/2014/main" id="{55A0A1C6-88FA-EC8A-4857-E419215330A2}"/>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0" y="-2286000"/>
            <a:ext cx="9144000" cy="9144000"/>
          </a:xfrm>
          <a:prstGeom prst="rect">
            <a:avLst/>
          </a:prstGeom>
        </p:spPr>
      </p:pic>
      <p:pic>
        <p:nvPicPr>
          <p:cNvPr id="23" name="Picture 22" descr="A black and white curved corner&#10;&#10;Description automatically generated">
            <a:extLst>
              <a:ext uri="{FF2B5EF4-FFF2-40B4-BE49-F238E27FC236}">
                <a16:creationId xmlns:a16="http://schemas.microsoft.com/office/drawing/2014/main" id="{137D6D1D-B930-3993-799B-F830AAB76173}"/>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0" y="2068141"/>
            <a:ext cx="9144001" cy="4806102"/>
          </a:xfrm>
          <a:prstGeom prst="rect">
            <a:avLst/>
          </a:prstGeom>
        </p:spPr>
      </p:pic>
      <p:sp>
        <p:nvSpPr>
          <p:cNvPr id="7" name="Rectangle 6">
            <a:extLst>
              <a:ext uri="{FF2B5EF4-FFF2-40B4-BE49-F238E27FC236}">
                <a16:creationId xmlns:a16="http://schemas.microsoft.com/office/drawing/2014/main" id="{3ABE876C-6D47-B9E7-9655-07FFB68AC092}"/>
              </a:ext>
            </a:extLst>
          </p:cNvPr>
          <p:cNvSpPr/>
          <p:nvPr/>
        </p:nvSpPr>
        <p:spPr>
          <a:xfrm>
            <a:off x="163791" y="195606"/>
            <a:ext cx="8816419" cy="6466787"/>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27" name="Picture 26" descr="A black and white logo&#10;&#10;Description automatically generated">
            <a:extLst>
              <a:ext uri="{FF2B5EF4-FFF2-40B4-BE49-F238E27FC236}">
                <a16:creationId xmlns:a16="http://schemas.microsoft.com/office/drawing/2014/main" id="{0ECE98F8-5F26-6860-651A-0FF3B41947D0}"/>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278089" y="5997257"/>
            <a:ext cx="1918459" cy="604514"/>
          </a:xfrm>
          <a:prstGeom prst="rect">
            <a:avLst/>
          </a:prstGeom>
        </p:spPr>
      </p:pic>
      <p:sp>
        <p:nvSpPr>
          <p:cNvPr id="9" name="TextBox 8">
            <a:extLst>
              <a:ext uri="{FF2B5EF4-FFF2-40B4-BE49-F238E27FC236}">
                <a16:creationId xmlns:a16="http://schemas.microsoft.com/office/drawing/2014/main" id="{B49D100D-3637-CAAB-EC3A-FEDF0F8DC83C}"/>
              </a:ext>
            </a:extLst>
          </p:cNvPr>
          <p:cNvSpPr txBox="1">
            <a:spLocks noGrp="1" noRot="1" noMove="1" noResize="1" noEditPoints="1" noAdjustHandles="1" noChangeArrowheads="1" noChangeShapeType="1"/>
          </p:cNvSpPr>
          <p:nvPr/>
        </p:nvSpPr>
        <p:spPr>
          <a:xfrm>
            <a:off x="6430617" y="6299514"/>
            <a:ext cx="2435293" cy="261610"/>
          </a:xfrm>
          <a:prstGeom prst="rect">
            <a:avLst/>
          </a:prstGeom>
          <a:noFill/>
        </p:spPr>
        <p:txBody>
          <a:bodyPr wrap="square" rtlCol="0">
            <a:spAutoFit/>
          </a:bodyPr>
          <a:lstStyle/>
          <a:p>
            <a:pPr algn="r"/>
            <a:r>
              <a:rPr lang="en-GB" sz="1100" dirty="0">
                <a:solidFill>
                  <a:schemeClr val="bg1"/>
                </a:solidFill>
                <a:latin typeface="Montserrat Medium" pitchFamily="2" charset="0"/>
              </a:rPr>
              <a:t>SALES SKILLS MASTERCLASS</a:t>
            </a:r>
          </a:p>
        </p:txBody>
      </p:sp>
      <p:sp>
        <p:nvSpPr>
          <p:cNvPr id="3" name="TextBox 2">
            <a:extLst>
              <a:ext uri="{FF2B5EF4-FFF2-40B4-BE49-F238E27FC236}">
                <a16:creationId xmlns:a16="http://schemas.microsoft.com/office/drawing/2014/main" id="{E78D29FE-5BB2-2921-F88E-3159E1C4A315}"/>
              </a:ext>
            </a:extLst>
          </p:cNvPr>
          <p:cNvSpPr txBox="1"/>
          <p:nvPr/>
        </p:nvSpPr>
        <p:spPr>
          <a:xfrm>
            <a:off x="2822690" y="823720"/>
            <a:ext cx="349861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bg1"/>
                </a:solidFill>
                <a:effectLst/>
                <a:uLnTx/>
                <a:uFillTx/>
                <a:latin typeface="Montserrat SemiBold" pitchFamily="2" charset="0"/>
                <a:ea typeface="+mn-ea"/>
                <a:cs typeface="+mn-cs"/>
              </a:rPr>
              <a:t>Go For No</a:t>
            </a:r>
          </a:p>
        </p:txBody>
      </p:sp>
      <p:sp>
        <p:nvSpPr>
          <p:cNvPr id="12" name="TextBox 11">
            <a:extLst>
              <a:ext uri="{FF2B5EF4-FFF2-40B4-BE49-F238E27FC236}">
                <a16:creationId xmlns:a16="http://schemas.microsoft.com/office/drawing/2014/main" id="{DBAD9989-D298-DE18-D547-8CF842CCD867}"/>
              </a:ext>
            </a:extLst>
          </p:cNvPr>
          <p:cNvSpPr txBox="1"/>
          <p:nvPr/>
        </p:nvSpPr>
        <p:spPr>
          <a:xfrm>
            <a:off x="1464012" y="1226202"/>
            <a:ext cx="6215974" cy="584775"/>
          </a:xfrm>
          <a:prstGeom prst="rect">
            <a:avLst/>
          </a:prstGeom>
          <a:noFill/>
        </p:spPr>
        <p:txBody>
          <a:bodyPr wrap="square" rtlCol="0">
            <a:spAutoFit/>
          </a:bodyPr>
          <a:lstStyle/>
          <a:p>
            <a:pPr algn="ctr"/>
            <a:r>
              <a:rPr lang="en-GB" sz="3200" dirty="0">
                <a:solidFill>
                  <a:schemeClr val="bg1"/>
                </a:solidFill>
                <a:latin typeface="Montserrat SemiBold" pitchFamily="2" charset="0"/>
              </a:rPr>
              <a:t>The Five Failure Levels</a:t>
            </a:r>
          </a:p>
        </p:txBody>
      </p:sp>
      <p:sp>
        <p:nvSpPr>
          <p:cNvPr id="15" name="TextBox 14">
            <a:extLst>
              <a:ext uri="{FF2B5EF4-FFF2-40B4-BE49-F238E27FC236}">
                <a16:creationId xmlns:a16="http://schemas.microsoft.com/office/drawing/2014/main" id="{351C352A-7A74-B65E-5B84-E0758C745432}"/>
              </a:ext>
            </a:extLst>
          </p:cNvPr>
          <p:cNvSpPr txBox="1"/>
          <p:nvPr/>
        </p:nvSpPr>
        <p:spPr>
          <a:xfrm>
            <a:off x="587347" y="3511080"/>
            <a:ext cx="2655651" cy="523220"/>
          </a:xfrm>
          <a:prstGeom prst="rect">
            <a:avLst/>
          </a:prstGeom>
          <a:noFill/>
        </p:spPr>
        <p:txBody>
          <a:bodyPr wrap="square" rtlCol="0">
            <a:spAutoFit/>
          </a:bodyPr>
          <a:lstStyle/>
          <a:p>
            <a:r>
              <a:rPr lang="en-GB" sz="2800" dirty="0">
                <a:solidFill>
                  <a:srgbClr val="FFC000"/>
                </a:solidFill>
                <a:latin typeface="Montserrat SemiBold" pitchFamily="2" charset="0"/>
              </a:rPr>
              <a:t>LEVEL 4</a:t>
            </a:r>
          </a:p>
        </p:txBody>
      </p:sp>
      <p:sp>
        <p:nvSpPr>
          <p:cNvPr id="17" name="TextBox 16">
            <a:extLst>
              <a:ext uri="{FF2B5EF4-FFF2-40B4-BE49-F238E27FC236}">
                <a16:creationId xmlns:a16="http://schemas.microsoft.com/office/drawing/2014/main" id="{10F58C6C-539C-77A6-F1DB-0419A4A06CA4}"/>
              </a:ext>
            </a:extLst>
          </p:cNvPr>
          <p:cNvSpPr txBox="1"/>
          <p:nvPr/>
        </p:nvSpPr>
        <p:spPr>
          <a:xfrm>
            <a:off x="587347" y="3968297"/>
            <a:ext cx="4529401" cy="523220"/>
          </a:xfrm>
          <a:prstGeom prst="rect">
            <a:avLst/>
          </a:prstGeom>
          <a:noFill/>
        </p:spPr>
        <p:txBody>
          <a:bodyPr wrap="square" rtlCol="0">
            <a:spAutoFit/>
          </a:bodyPr>
          <a:lstStyle/>
          <a:p>
            <a:r>
              <a:rPr lang="en-GB" sz="2800" dirty="0">
                <a:solidFill>
                  <a:schemeClr val="bg1"/>
                </a:solidFill>
                <a:latin typeface="Montserrat Medium" pitchFamily="2" charset="0"/>
              </a:rPr>
              <a:t>Failing BIGGER &amp; Faster</a:t>
            </a:r>
          </a:p>
        </p:txBody>
      </p:sp>
      <p:pic>
        <p:nvPicPr>
          <p:cNvPr id="6" name="Picture 5" descr="A person and person looking at papers&#10;&#10;Description automatically generated">
            <a:extLst>
              <a:ext uri="{FF2B5EF4-FFF2-40B4-BE49-F238E27FC236}">
                <a16:creationId xmlns:a16="http://schemas.microsoft.com/office/drawing/2014/main" id="{7B60E6A3-EB66-7891-7963-9E5C52A11681}"/>
              </a:ext>
            </a:extLst>
          </p:cNvPr>
          <p:cNvPicPr>
            <a:picLocks noChangeAspect="1"/>
          </p:cNvPicPr>
          <p:nvPr/>
        </p:nvPicPr>
        <p:blipFill>
          <a:blip r:embed="rId5">
            <a:extLst>
              <a:ext uri="{28A0092B-C50C-407E-A947-70E740481C1C}">
                <a14:useLocalDpi xmlns:a14="http://schemas.microsoft.com/office/drawing/2010/main" val="0"/>
              </a:ext>
            </a:extLst>
          </a:blip>
          <a:srcRect l="10347" t="14823" r="10551" b="12353"/>
          <a:stretch/>
        </p:blipFill>
        <p:spPr>
          <a:xfrm>
            <a:off x="5058383" y="2500009"/>
            <a:ext cx="3677055" cy="3385225"/>
          </a:xfrm>
          <a:prstGeom prst="rect">
            <a:avLst/>
          </a:prstGeom>
        </p:spPr>
      </p:pic>
    </p:spTree>
    <p:extLst>
      <p:ext uri="{BB962C8B-B14F-4D97-AF65-F5344CB8AC3E}">
        <p14:creationId xmlns:p14="http://schemas.microsoft.com/office/powerpoint/2010/main" val="676430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CCBE0-7789-6B11-BA5C-1DB55FFB4D6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7D86CCC-2068-FC5F-709D-9625612FB780}"/>
              </a:ext>
            </a:extLst>
          </p:cNvPr>
          <p:cNvSpPr>
            <a:spLocks noGrp="1" noRot="1" noMove="1" noResize="1" noEditPoints="1" noAdjustHandles="1" noChangeArrowheads="1" noChangeShapeType="1"/>
          </p:cNvSpPr>
          <p:nvPr/>
        </p:nvSpPr>
        <p:spPr>
          <a:xfrm>
            <a:off x="0" y="0"/>
            <a:ext cx="9144000" cy="6858000"/>
          </a:xfrm>
          <a:prstGeom prst="rect">
            <a:avLst/>
          </a:prstGeom>
          <a:gradFill flip="none" rotWithShape="1">
            <a:gsLst>
              <a:gs pos="20000">
                <a:srgbClr val="27412B"/>
              </a:gs>
              <a:gs pos="100000">
                <a:srgbClr val="98B092"/>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6" name="Picture 15" descr="A black and white background&#10;&#10;Description automatically generated">
            <a:extLst>
              <a:ext uri="{FF2B5EF4-FFF2-40B4-BE49-F238E27FC236}">
                <a16:creationId xmlns:a16="http://schemas.microsoft.com/office/drawing/2014/main" id="{63960BD5-EB9D-F0A6-C93C-0501DA6EE65F}"/>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0" y="-2286000"/>
            <a:ext cx="9144000" cy="9144000"/>
          </a:xfrm>
          <a:prstGeom prst="rect">
            <a:avLst/>
          </a:prstGeom>
        </p:spPr>
      </p:pic>
      <p:pic>
        <p:nvPicPr>
          <p:cNvPr id="23" name="Picture 22" descr="A black and white curved corner&#10;&#10;Description automatically generated">
            <a:extLst>
              <a:ext uri="{FF2B5EF4-FFF2-40B4-BE49-F238E27FC236}">
                <a16:creationId xmlns:a16="http://schemas.microsoft.com/office/drawing/2014/main" id="{580B999D-55B6-E42B-E4E5-669AE9DC437E}"/>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0" y="2068141"/>
            <a:ext cx="9144001" cy="4806102"/>
          </a:xfrm>
          <a:prstGeom prst="rect">
            <a:avLst/>
          </a:prstGeom>
        </p:spPr>
      </p:pic>
      <p:sp>
        <p:nvSpPr>
          <p:cNvPr id="7" name="Rectangle 6">
            <a:extLst>
              <a:ext uri="{FF2B5EF4-FFF2-40B4-BE49-F238E27FC236}">
                <a16:creationId xmlns:a16="http://schemas.microsoft.com/office/drawing/2014/main" id="{D777BF7E-CF98-A733-348B-986FFE773B45}"/>
              </a:ext>
            </a:extLst>
          </p:cNvPr>
          <p:cNvSpPr/>
          <p:nvPr/>
        </p:nvSpPr>
        <p:spPr>
          <a:xfrm>
            <a:off x="163791" y="195606"/>
            <a:ext cx="8816419" cy="6466787"/>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27" name="Picture 26" descr="A black and white logo&#10;&#10;Description automatically generated">
            <a:extLst>
              <a:ext uri="{FF2B5EF4-FFF2-40B4-BE49-F238E27FC236}">
                <a16:creationId xmlns:a16="http://schemas.microsoft.com/office/drawing/2014/main" id="{F3CA0ACF-99D9-331F-90AB-342B81EC9AAE}"/>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278089" y="5997257"/>
            <a:ext cx="1918459" cy="604514"/>
          </a:xfrm>
          <a:prstGeom prst="rect">
            <a:avLst/>
          </a:prstGeom>
        </p:spPr>
      </p:pic>
      <p:sp>
        <p:nvSpPr>
          <p:cNvPr id="9" name="TextBox 8">
            <a:extLst>
              <a:ext uri="{FF2B5EF4-FFF2-40B4-BE49-F238E27FC236}">
                <a16:creationId xmlns:a16="http://schemas.microsoft.com/office/drawing/2014/main" id="{835A6555-F861-5EBE-CE73-3270FE69C802}"/>
              </a:ext>
            </a:extLst>
          </p:cNvPr>
          <p:cNvSpPr txBox="1">
            <a:spLocks noGrp="1" noRot="1" noMove="1" noResize="1" noEditPoints="1" noAdjustHandles="1" noChangeArrowheads="1" noChangeShapeType="1"/>
          </p:cNvSpPr>
          <p:nvPr/>
        </p:nvSpPr>
        <p:spPr>
          <a:xfrm>
            <a:off x="6430617" y="6299514"/>
            <a:ext cx="2435293" cy="261610"/>
          </a:xfrm>
          <a:prstGeom prst="rect">
            <a:avLst/>
          </a:prstGeom>
          <a:noFill/>
        </p:spPr>
        <p:txBody>
          <a:bodyPr wrap="square" rtlCol="0">
            <a:spAutoFit/>
          </a:bodyPr>
          <a:lstStyle/>
          <a:p>
            <a:pPr algn="r"/>
            <a:r>
              <a:rPr lang="en-GB" sz="1100" dirty="0">
                <a:solidFill>
                  <a:schemeClr val="bg1"/>
                </a:solidFill>
                <a:latin typeface="Montserrat Medium" pitchFamily="2" charset="0"/>
              </a:rPr>
              <a:t>SALES SKILLS MASTERCLASS</a:t>
            </a:r>
          </a:p>
        </p:txBody>
      </p:sp>
      <p:sp>
        <p:nvSpPr>
          <p:cNvPr id="3" name="TextBox 2">
            <a:extLst>
              <a:ext uri="{FF2B5EF4-FFF2-40B4-BE49-F238E27FC236}">
                <a16:creationId xmlns:a16="http://schemas.microsoft.com/office/drawing/2014/main" id="{31854B07-1486-54EA-6E4F-85735D2D086D}"/>
              </a:ext>
            </a:extLst>
          </p:cNvPr>
          <p:cNvSpPr txBox="1"/>
          <p:nvPr/>
        </p:nvSpPr>
        <p:spPr>
          <a:xfrm>
            <a:off x="2822690" y="823720"/>
            <a:ext cx="349861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bg1"/>
                </a:solidFill>
                <a:effectLst/>
                <a:uLnTx/>
                <a:uFillTx/>
                <a:latin typeface="Montserrat SemiBold" pitchFamily="2" charset="0"/>
                <a:ea typeface="+mn-ea"/>
                <a:cs typeface="+mn-cs"/>
              </a:rPr>
              <a:t>Go For No</a:t>
            </a:r>
          </a:p>
        </p:txBody>
      </p:sp>
      <p:sp>
        <p:nvSpPr>
          <p:cNvPr id="12" name="TextBox 11">
            <a:extLst>
              <a:ext uri="{FF2B5EF4-FFF2-40B4-BE49-F238E27FC236}">
                <a16:creationId xmlns:a16="http://schemas.microsoft.com/office/drawing/2014/main" id="{957BF3F2-6789-FB95-62C7-AAE17A4D30B8}"/>
              </a:ext>
            </a:extLst>
          </p:cNvPr>
          <p:cNvSpPr txBox="1"/>
          <p:nvPr/>
        </p:nvSpPr>
        <p:spPr>
          <a:xfrm>
            <a:off x="1464012" y="1226202"/>
            <a:ext cx="6215974" cy="584775"/>
          </a:xfrm>
          <a:prstGeom prst="rect">
            <a:avLst/>
          </a:prstGeom>
          <a:noFill/>
        </p:spPr>
        <p:txBody>
          <a:bodyPr wrap="square" rtlCol="0">
            <a:spAutoFit/>
          </a:bodyPr>
          <a:lstStyle/>
          <a:p>
            <a:pPr algn="ctr"/>
            <a:r>
              <a:rPr lang="en-GB" sz="3200" dirty="0">
                <a:solidFill>
                  <a:schemeClr val="bg1"/>
                </a:solidFill>
                <a:latin typeface="Montserrat SemiBold" pitchFamily="2" charset="0"/>
              </a:rPr>
              <a:t>The Five Failure Levels</a:t>
            </a:r>
          </a:p>
        </p:txBody>
      </p:sp>
      <p:sp>
        <p:nvSpPr>
          <p:cNvPr id="15" name="TextBox 14">
            <a:extLst>
              <a:ext uri="{FF2B5EF4-FFF2-40B4-BE49-F238E27FC236}">
                <a16:creationId xmlns:a16="http://schemas.microsoft.com/office/drawing/2014/main" id="{A84454A6-0B07-6BCD-6DFA-44E915837428}"/>
              </a:ext>
            </a:extLst>
          </p:cNvPr>
          <p:cNvSpPr txBox="1"/>
          <p:nvPr/>
        </p:nvSpPr>
        <p:spPr>
          <a:xfrm>
            <a:off x="587347" y="3511080"/>
            <a:ext cx="2655651" cy="523220"/>
          </a:xfrm>
          <a:prstGeom prst="rect">
            <a:avLst/>
          </a:prstGeom>
          <a:noFill/>
        </p:spPr>
        <p:txBody>
          <a:bodyPr wrap="square" rtlCol="0">
            <a:spAutoFit/>
          </a:bodyPr>
          <a:lstStyle/>
          <a:p>
            <a:r>
              <a:rPr lang="en-GB" sz="2800" dirty="0">
                <a:solidFill>
                  <a:srgbClr val="FFC000"/>
                </a:solidFill>
                <a:latin typeface="Montserrat SemiBold" pitchFamily="2" charset="0"/>
              </a:rPr>
              <a:t>LEVEL 5</a:t>
            </a:r>
          </a:p>
        </p:txBody>
      </p:sp>
      <p:sp>
        <p:nvSpPr>
          <p:cNvPr id="17" name="TextBox 16">
            <a:extLst>
              <a:ext uri="{FF2B5EF4-FFF2-40B4-BE49-F238E27FC236}">
                <a16:creationId xmlns:a16="http://schemas.microsoft.com/office/drawing/2014/main" id="{8363CB79-68D7-15F5-E3C6-B8147E16F912}"/>
              </a:ext>
            </a:extLst>
          </p:cNvPr>
          <p:cNvSpPr txBox="1"/>
          <p:nvPr/>
        </p:nvSpPr>
        <p:spPr>
          <a:xfrm>
            <a:off x="587347" y="3968297"/>
            <a:ext cx="4636406" cy="523220"/>
          </a:xfrm>
          <a:prstGeom prst="rect">
            <a:avLst/>
          </a:prstGeom>
          <a:noFill/>
        </p:spPr>
        <p:txBody>
          <a:bodyPr wrap="square" rtlCol="0">
            <a:spAutoFit/>
          </a:bodyPr>
          <a:lstStyle/>
          <a:p>
            <a:r>
              <a:rPr lang="en-GB" sz="2800" dirty="0">
                <a:solidFill>
                  <a:schemeClr val="bg1"/>
                </a:solidFill>
                <a:latin typeface="Montserrat Medium" pitchFamily="2" charset="0"/>
              </a:rPr>
              <a:t>Failing EXPONENTIALLY</a:t>
            </a:r>
          </a:p>
        </p:txBody>
      </p:sp>
      <p:pic>
        <p:nvPicPr>
          <p:cNvPr id="6" name="Picture 5" descr="A person sitting on the floor with pieces of paper and pieces of paper&#10;&#10;Description automatically generated">
            <a:extLst>
              <a:ext uri="{FF2B5EF4-FFF2-40B4-BE49-F238E27FC236}">
                <a16:creationId xmlns:a16="http://schemas.microsoft.com/office/drawing/2014/main" id="{1D8FC9F5-3C0D-BD23-46CA-1C56D0B09F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0240" y="2035462"/>
            <a:ext cx="3865670" cy="3865670"/>
          </a:xfrm>
          <a:prstGeom prst="rect">
            <a:avLst/>
          </a:prstGeom>
        </p:spPr>
      </p:pic>
    </p:spTree>
    <p:extLst>
      <p:ext uri="{BB962C8B-B14F-4D97-AF65-F5344CB8AC3E}">
        <p14:creationId xmlns:p14="http://schemas.microsoft.com/office/powerpoint/2010/main" val="2245977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51C64-F173-19A9-3246-78A105E7B48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6B84838-DACE-EE01-F703-73FA0AD0BD8F}"/>
              </a:ext>
            </a:extLst>
          </p:cNvPr>
          <p:cNvSpPr>
            <a:spLocks noGrp="1" noRot="1" noMove="1" noResize="1" noEditPoints="1" noAdjustHandles="1" noChangeArrowheads="1" noChangeShapeType="1"/>
          </p:cNvSpPr>
          <p:nvPr/>
        </p:nvSpPr>
        <p:spPr>
          <a:xfrm>
            <a:off x="0" y="0"/>
            <a:ext cx="9144000" cy="6858000"/>
          </a:xfrm>
          <a:prstGeom prst="rect">
            <a:avLst/>
          </a:prstGeom>
          <a:gradFill flip="none" rotWithShape="1">
            <a:gsLst>
              <a:gs pos="20000">
                <a:srgbClr val="27412B"/>
              </a:gs>
              <a:gs pos="100000">
                <a:srgbClr val="98B092"/>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8" name="Picture 17" descr="A colorful star on a white circle&#10;&#10;Description automatically generated">
            <a:extLst>
              <a:ext uri="{FF2B5EF4-FFF2-40B4-BE49-F238E27FC236}">
                <a16:creationId xmlns:a16="http://schemas.microsoft.com/office/drawing/2014/main" id="{F76D5B85-4F74-CA6A-C7C2-F8FC436F76F2}"/>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rcRect l="-7875" t="28253" r="36430" b="-733"/>
          <a:stretch/>
        </p:blipFill>
        <p:spPr>
          <a:xfrm>
            <a:off x="264356" y="195606"/>
            <a:ext cx="8702119" cy="5990471"/>
          </a:xfrm>
          <a:prstGeom prst="rect">
            <a:avLst/>
          </a:prstGeom>
        </p:spPr>
      </p:pic>
      <p:sp>
        <p:nvSpPr>
          <p:cNvPr id="7" name="Rectangle 6">
            <a:extLst>
              <a:ext uri="{FF2B5EF4-FFF2-40B4-BE49-F238E27FC236}">
                <a16:creationId xmlns:a16="http://schemas.microsoft.com/office/drawing/2014/main" id="{99106465-6B10-C8BD-E7E2-3279C86E0A03}"/>
              </a:ext>
            </a:extLst>
          </p:cNvPr>
          <p:cNvSpPr/>
          <p:nvPr/>
        </p:nvSpPr>
        <p:spPr>
          <a:xfrm>
            <a:off x="163791" y="195606"/>
            <a:ext cx="8816419" cy="6466787"/>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27" name="Picture 26" descr="A black and white logo&#10;&#10;Description automatically generated">
            <a:extLst>
              <a:ext uri="{FF2B5EF4-FFF2-40B4-BE49-F238E27FC236}">
                <a16:creationId xmlns:a16="http://schemas.microsoft.com/office/drawing/2014/main" id="{1C4B45B8-CEA0-F2B8-0356-8D6F249C68E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278089" y="5997257"/>
            <a:ext cx="1918459" cy="604514"/>
          </a:xfrm>
          <a:prstGeom prst="rect">
            <a:avLst/>
          </a:prstGeom>
        </p:spPr>
      </p:pic>
      <p:sp>
        <p:nvSpPr>
          <p:cNvPr id="9" name="TextBox 8">
            <a:extLst>
              <a:ext uri="{FF2B5EF4-FFF2-40B4-BE49-F238E27FC236}">
                <a16:creationId xmlns:a16="http://schemas.microsoft.com/office/drawing/2014/main" id="{F266A002-CA68-6255-C37F-BA14AB3E812A}"/>
              </a:ext>
            </a:extLst>
          </p:cNvPr>
          <p:cNvSpPr txBox="1">
            <a:spLocks noGrp="1" noRot="1" noMove="1" noResize="1" noEditPoints="1" noAdjustHandles="1" noChangeArrowheads="1" noChangeShapeType="1"/>
          </p:cNvSpPr>
          <p:nvPr/>
        </p:nvSpPr>
        <p:spPr>
          <a:xfrm>
            <a:off x="6430617" y="6299514"/>
            <a:ext cx="2435293" cy="261610"/>
          </a:xfrm>
          <a:prstGeom prst="rect">
            <a:avLst/>
          </a:prstGeom>
          <a:noFill/>
        </p:spPr>
        <p:txBody>
          <a:bodyPr wrap="square" rtlCol="0">
            <a:spAutoFit/>
          </a:bodyPr>
          <a:lstStyle/>
          <a:p>
            <a:pPr algn="r"/>
            <a:r>
              <a:rPr lang="en-GB" sz="1100" dirty="0">
                <a:solidFill>
                  <a:schemeClr val="bg1"/>
                </a:solidFill>
                <a:latin typeface="Montserrat Medium" pitchFamily="2" charset="0"/>
              </a:rPr>
              <a:t>SALES SKILLS MASTERCLASS</a:t>
            </a:r>
          </a:p>
        </p:txBody>
      </p:sp>
      <p:pic>
        <p:nvPicPr>
          <p:cNvPr id="2" name="Picture 1">
            <a:extLst>
              <a:ext uri="{FF2B5EF4-FFF2-40B4-BE49-F238E27FC236}">
                <a16:creationId xmlns:a16="http://schemas.microsoft.com/office/drawing/2014/main" id="{C8408CDE-B6DB-02E8-263E-EBE87F487B84}"/>
              </a:ext>
            </a:extLst>
          </p:cNvPr>
          <p:cNvPicPr>
            <a:picLocks noChangeAspect="1"/>
          </p:cNvPicPr>
          <p:nvPr/>
        </p:nvPicPr>
        <p:blipFill>
          <a:blip r:embed="rId4"/>
          <a:stretch>
            <a:fillRect/>
          </a:stretch>
        </p:blipFill>
        <p:spPr>
          <a:xfrm>
            <a:off x="1334635" y="1155787"/>
            <a:ext cx="2769241" cy="4546423"/>
          </a:xfrm>
          <a:prstGeom prst="rect">
            <a:avLst/>
          </a:prstGeom>
          <a:solidFill>
            <a:srgbClr val="FFFFFF">
              <a:shade val="85000"/>
            </a:srgbClr>
          </a:solidFill>
          <a:ln w="31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a:extLst>
              <a:ext uri="{FF2B5EF4-FFF2-40B4-BE49-F238E27FC236}">
                <a16:creationId xmlns:a16="http://schemas.microsoft.com/office/drawing/2014/main" id="{026B5255-43B3-4252-608E-359464DF2A7B}"/>
              </a:ext>
            </a:extLst>
          </p:cNvPr>
          <p:cNvSpPr txBox="1"/>
          <p:nvPr/>
        </p:nvSpPr>
        <p:spPr>
          <a:xfrm>
            <a:off x="4536693" y="1772657"/>
            <a:ext cx="3996965" cy="584775"/>
          </a:xfrm>
          <a:prstGeom prst="rect">
            <a:avLst/>
          </a:prstGeom>
          <a:noFill/>
        </p:spPr>
        <p:txBody>
          <a:bodyPr wrap="square" rtlCol="0">
            <a:spAutoFit/>
          </a:bodyPr>
          <a:lstStyle/>
          <a:p>
            <a:pPr algn="ctr"/>
            <a:r>
              <a:rPr lang="en-GB" sz="1600" dirty="0">
                <a:solidFill>
                  <a:schemeClr val="bg1"/>
                </a:solidFill>
                <a:latin typeface="Montserrat" pitchFamily="2" charset="0"/>
              </a:rPr>
              <a:t>Scan this QR code to get your own copy of the ‘Go For No’ book.</a:t>
            </a:r>
          </a:p>
        </p:txBody>
      </p:sp>
      <p:pic>
        <p:nvPicPr>
          <p:cNvPr id="1026" name="Picture 2" descr="Qr Code Preview Image.">
            <a:extLst>
              <a:ext uri="{FF2B5EF4-FFF2-40B4-BE49-F238E27FC236}">
                <a16:creationId xmlns:a16="http://schemas.microsoft.com/office/drawing/2014/main" id="{71CD2C27-910D-0210-5424-CFA0E0DF34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0136" y="2598010"/>
            <a:ext cx="2630078" cy="2630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39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2D351-05CB-A704-F1D1-C9D1932685B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9E70569-0BBE-A1A9-EBF6-AA483C92888B}"/>
              </a:ext>
            </a:extLst>
          </p:cNvPr>
          <p:cNvSpPr>
            <a:spLocks noGrp="1" noRot="1" noMove="1" noResize="1" noEditPoints="1" noAdjustHandles="1" noChangeArrowheads="1" noChangeShapeType="1"/>
          </p:cNvSpPr>
          <p:nvPr/>
        </p:nvSpPr>
        <p:spPr>
          <a:xfrm>
            <a:off x="0" y="0"/>
            <a:ext cx="9144000" cy="6858000"/>
          </a:xfrm>
          <a:prstGeom prst="rect">
            <a:avLst/>
          </a:prstGeom>
          <a:gradFill flip="none" rotWithShape="1">
            <a:gsLst>
              <a:gs pos="20000">
                <a:srgbClr val="27412B"/>
              </a:gs>
              <a:gs pos="100000">
                <a:srgbClr val="98B092"/>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6" name="Picture 15" descr="A black and white background&#10;&#10;Description automatically generated">
            <a:extLst>
              <a:ext uri="{FF2B5EF4-FFF2-40B4-BE49-F238E27FC236}">
                <a16:creationId xmlns:a16="http://schemas.microsoft.com/office/drawing/2014/main" id="{4F2D508F-8D8D-EC30-7CC1-D7108237213B}"/>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0" y="-2286000"/>
            <a:ext cx="9144000" cy="9144000"/>
          </a:xfrm>
          <a:prstGeom prst="rect">
            <a:avLst/>
          </a:prstGeom>
        </p:spPr>
      </p:pic>
      <p:pic>
        <p:nvPicPr>
          <p:cNvPr id="23" name="Picture 22" descr="A black and white curved corner&#10;&#10;Description automatically generated">
            <a:extLst>
              <a:ext uri="{FF2B5EF4-FFF2-40B4-BE49-F238E27FC236}">
                <a16:creationId xmlns:a16="http://schemas.microsoft.com/office/drawing/2014/main" id="{5EE2B4A6-912E-C2AE-A0BF-CC1D7AE2503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0" y="2068141"/>
            <a:ext cx="9144001" cy="4806102"/>
          </a:xfrm>
          <a:prstGeom prst="rect">
            <a:avLst/>
          </a:prstGeom>
        </p:spPr>
      </p:pic>
      <p:sp>
        <p:nvSpPr>
          <p:cNvPr id="7" name="Rectangle 6">
            <a:extLst>
              <a:ext uri="{FF2B5EF4-FFF2-40B4-BE49-F238E27FC236}">
                <a16:creationId xmlns:a16="http://schemas.microsoft.com/office/drawing/2014/main" id="{11B19459-7FE9-3D9C-85B2-18A8A3EA4579}"/>
              </a:ext>
            </a:extLst>
          </p:cNvPr>
          <p:cNvSpPr/>
          <p:nvPr/>
        </p:nvSpPr>
        <p:spPr>
          <a:xfrm>
            <a:off x="163791" y="195606"/>
            <a:ext cx="8816419" cy="6466787"/>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27" name="Picture 26" descr="A black and white logo&#10;&#10;Description automatically generated">
            <a:extLst>
              <a:ext uri="{FF2B5EF4-FFF2-40B4-BE49-F238E27FC236}">
                <a16:creationId xmlns:a16="http://schemas.microsoft.com/office/drawing/2014/main" id="{86DE0BBE-44F0-A1AA-965E-1547371AB401}"/>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278089" y="5997257"/>
            <a:ext cx="1918459" cy="604514"/>
          </a:xfrm>
          <a:prstGeom prst="rect">
            <a:avLst/>
          </a:prstGeom>
        </p:spPr>
      </p:pic>
      <p:sp>
        <p:nvSpPr>
          <p:cNvPr id="9" name="TextBox 8">
            <a:extLst>
              <a:ext uri="{FF2B5EF4-FFF2-40B4-BE49-F238E27FC236}">
                <a16:creationId xmlns:a16="http://schemas.microsoft.com/office/drawing/2014/main" id="{57DC39CD-398B-A328-D8C1-A764247A13AA}"/>
              </a:ext>
            </a:extLst>
          </p:cNvPr>
          <p:cNvSpPr txBox="1">
            <a:spLocks noGrp="1" noRot="1" noMove="1" noResize="1" noEditPoints="1" noAdjustHandles="1" noChangeArrowheads="1" noChangeShapeType="1"/>
          </p:cNvSpPr>
          <p:nvPr/>
        </p:nvSpPr>
        <p:spPr>
          <a:xfrm>
            <a:off x="6430617" y="6299514"/>
            <a:ext cx="2435293" cy="261610"/>
          </a:xfrm>
          <a:prstGeom prst="rect">
            <a:avLst/>
          </a:prstGeom>
          <a:noFill/>
        </p:spPr>
        <p:txBody>
          <a:bodyPr wrap="square" rtlCol="0">
            <a:spAutoFit/>
          </a:bodyPr>
          <a:lstStyle/>
          <a:p>
            <a:pPr algn="r"/>
            <a:r>
              <a:rPr lang="en-GB" sz="1100" dirty="0">
                <a:solidFill>
                  <a:schemeClr val="bg1"/>
                </a:solidFill>
                <a:latin typeface="Montserrat Medium" pitchFamily="2" charset="0"/>
              </a:rPr>
              <a:t>SALES SKILLS MASTERCLASS</a:t>
            </a:r>
          </a:p>
        </p:txBody>
      </p:sp>
      <p:sp>
        <p:nvSpPr>
          <p:cNvPr id="12" name="TextBox 11">
            <a:extLst>
              <a:ext uri="{FF2B5EF4-FFF2-40B4-BE49-F238E27FC236}">
                <a16:creationId xmlns:a16="http://schemas.microsoft.com/office/drawing/2014/main" id="{61D8C74B-3018-A27B-5471-E5D2C2E92101}"/>
              </a:ext>
            </a:extLst>
          </p:cNvPr>
          <p:cNvSpPr txBox="1"/>
          <p:nvPr/>
        </p:nvSpPr>
        <p:spPr>
          <a:xfrm>
            <a:off x="4763177" y="3337614"/>
            <a:ext cx="4016672" cy="523220"/>
          </a:xfrm>
          <a:prstGeom prst="rect">
            <a:avLst/>
          </a:prstGeom>
          <a:noFill/>
        </p:spPr>
        <p:txBody>
          <a:bodyPr wrap="square" rtlCol="0">
            <a:spAutoFit/>
          </a:bodyPr>
          <a:lstStyle/>
          <a:p>
            <a:pPr algn="ctr"/>
            <a:r>
              <a:rPr lang="en-GB" sz="2800" dirty="0">
                <a:solidFill>
                  <a:schemeClr val="bg1"/>
                </a:solidFill>
                <a:latin typeface="Montserrat SemiBold" pitchFamily="2" charset="0"/>
              </a:rPr>
              <a:t>ABRAHAM LINCOLN</a:t>
            </a:r>
          </a:p>
        </p:txBody>
      </p:sp>
      <p:pic>
        <p:nvPicPr>
          <p:cNvPr id="5" name="Picture 4" descr="A statue of a person sitting in a chair&#10;&#10;Description automatically generated">
            <a:extLst>
              <a:ext uri="{FF2B5EF4-FFF2-40B4-BE49-F238E27FC236}">
                <a16:creationId xmlns:a16="http://schemas.microsoft.com/office/drawing/2014/main" id="{3AD51404-91A0-0618-0C0C-FECC24ACA5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26668" y="988185"/>
            <a:ext cx="3368096" cy="4788762"/>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047441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570B1-0B68-283C-D765-6334605C032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4F866AE-2591-2750-9871-CC3DAD4E4FB3}"/>
              </a:ext>
            </a:extLst>
          </p:cNvPr>
          <p:cNvSpPr>
            <a:spLocks noGrp="1" noRot="1" noMove="1" noResize="1" noEditPoints="1" noAdjustHandles="1" noChangeArrowheads="1" noChangeShapeType="1"/>
          </p:cNvSpPr>
          <p:nvPr/>
        </p:nvSpPr>
        <p:spPr>
          <a:xfrm>
            <a:off x="0" y="0"/>
            <a:ext cx="9144000" cy="6858000"/>
          </a:xfrm>
          <a:prstGeom prst="rect">
            <a:avLst/>
          </a:prstGeom>
          <a:gradFill flip="none" rotWithShape="1">
            <a:gsLst>
              <a:gs pos="20000">
                <a:srgbClr val="27412B"/>
              </a:gs>
              <a:gs pos="100000">
                <a:srgbClr val="98B092"/>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6" name="Picture 15" descr="A black and white background&#10;&#10;Description automatically generated">
            <a:extLst>
              <a:ext uri="{FF2B5EF4-FFF2-40B4-BE49-F238E27FC236}">
                <a16:creationId xmlns:a16="http://schemas.microsoft.com/office/drawing/2014/main" id="{A2D55B79-B3D0-AF8C-51AB-C4CFF4586E0A}"/>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0" y="-2286000"/>
            <a:ext cx="9144000" cy="9144000"/>
          </a:xfrm>
          <a:prstGeom prst="rect">
            <a:avLst/>
          </a:prstGeom>
        </p:spPr>
      </p:pic>
      <p:pic>
        <p:nvPicPr>
          <p:cNvPr id="23" name="Picture 22" descr="A black and white curved corner&#10;&#10;Description automatically generated">
            <a:extLst>
              <a:ext uri="{FF2B5EF4-FFF2-40B4-BE49-F238E27FC236}">
                <a16:creationId xmlns:a16="http://schemas.microsoft.com/office/drawing/2014/main" id="{F86EB197-0BEC-0A73-DC1D-4C9D16B81253}"/>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0" y="2068141"/>
            <a:ext cx="9144001" cy="4806102"/>
          </a:xfrm>
          <a:prstGeom prst="rect">
            <a:avLst/>
          </a:prstGeom>
        </p:spPr>
      </p:pic>
      <p:sp>
        <p:nvSpPr>
          <p:cNvPr id="7" name="Rectangle 6">
            <a:extLst>
              <a:ext uri="{FF2B5EF4-FFF2-40B4-BE49-F238E27FC236}">
                <a16:creationId xmlns:a16="http://schemas.microsoft.com/office/drawing/2014/main" id="{9B799E44-B726-3C94-F5EB-CB8EC455601A}"/>
              </a:ext>
            </a:extLst>
          </p:cNvPr>
          <p:cNvSpPr/>
          <p:nvPr/>
        </p:nvSpPr>
        <p:spPr>
          <a:xfrm>
            <a:off x="163791" y="195606"/>
            <a:ext cx="8816419" cy="6466787"/>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27" name="Picture 26" descr="A black and white logo&#10;&#10;Description automatically generated">
            <a:extLst>
              <a:ext uri="{FF2B5EF4-FFF2-40B4-BE49-F238E27FC236}">
                <a16:creationId xmlns:a16="http://schemas.microsoft.com/office/drawing/2014/main" id="{FB9AD7D1-1B22-155C-4844-C3A5336726A8}"/>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278089" y="5997257"/>
            <a:ext cx="1918459" cy="604514"/>
          </a:xfrm>
          <a:prstGeom prst="rect">
            <a:avLst/>
          </a:prstGeom>
        </p:spPr>
      </p:pic>
      <p:sp>
        <p:nvSpPr>
          <p:cNvPr id="9" name="TextBox 8">
            <a:extLst>
              <a:ext uri="{FF2B5EF4-FFF2-40B4-BE49-F238E27FC236}">
                <a16:creationId xmlns:a16="http://schemas.microsoft.com/office/drawing/2014/main" id="{86896880-8C3A-A750-DB64-D88A279C7BA3}"/>
              </a:ext>
            </a:extLst>
          </p:cNvPr>
          <p:cNvSpPr txBox="1">
            <a:spLocks noGrp="1" noRot="1" noMove="1" noResize="1" noEditPoints="1" noAdjustHandles="1" noChangeArrowheads="1" noChangeShapeType="1"/>
          </p:cNvSpPr>
          <p:nvPr/>
        </p:nvSpPr>
        <p:spPr>
          <a:xfrm>
            <a:off x="6430617" y="6299514"/>
            <a:ext cx="2435293" cy="261610"/>
          </a:xfrm>
          <a:prstGeom prst="rect">
            <a:avLst/>
          </a:prstGeom>
          <a:noFill/>
        </p:spPr>
        <p:txBody>
          <a:bodyPr wrap="square" rtlCol="0">
            <a:spAutoFit/>
          </a:bodyPr>
          <a:lstStyle/>
          <a:p>
            <a:pPr algn="r"/>
            <a:r>
              <a:rPr lang="en-GB" sz="1100" dirty="0">
                <a:solidFill>
                  <a:schemeClr val="bg1"/>
                </a:solidFill>
                <a:latin typeface="Montserrat Medium" pitchFamily="2" charset="0"/>
              </a:rPr>
              <a:t>SALES SKILLS MASTERCLASS</a:t>
            </a:r>
          </a:p>
        </p:txBody>
      </p:sp>
      <p:pic>
        <p:nvPicPr>
          <p:cNvPr id="2" name="Picture 1" descr="A colorful star on a white circle&#10;&#10;Description automatically generated">
            <a:extLst>
              <a:ext uri="{FF2B5EF4-FFF2-40B4-BE49-F238E27FC236}">
                <a16:creationId xmlns:a16="http://schemas.microsoft.com/office/drawing/2014/main" id="{24A9E636-A17E-4E59-8C2D-A33C70E1028C}"/>
              </a:ext>
            </a:extLst>
          </p:cNvPr>
          <p:cNvPicPr/>
          <p:nvPr/>
        </p:nvPicPr>
        <p:blipFill>
          <a:blip r:embed="rId5">
            <a:alphaModFix amt="5000"/>
            <a:extLst>
              <a:ext uri="{28A0092B-C50C-407E-A947-70E740481C1C}">
                <a14:useLocalDpi xmlns:a14="http://schemas.microsoft.com/office/drawing/2010/main" val="0"/>
              </a:ext>
            </a:extLst>
          </a:blip>
          <a:srcRect l="38039" t="32171" r="14040" b="2251"/>
          <a:stretch/>
        </p:blipFill>
        <p:spPr>
          <a:xfrm>
            <a:off x="163792" y="211240"/>
            <a:ext cx="5182760" cy="4812581"/>
          </a:xfrm>
          <a:prstGeom prst="rect">
            <a:avLst/>
          </a:prstGeom>
        </p:spPr>
      </p:pic>
      <p:sp>
        <p:nvSpPr>
          <p:cNvPr id="12" name="TextBox 11">
            <a:extLst>
              <a:ext uri="{FF2B5EF4-FFF2-40B4-BE49-F238E27FC236}">
                <a16:creationId xmlns:a16="http://schemas.microsoft.com/office/drawing/2014/main" id="{0A21B236-6563-102B-E6B2-27A3F4AB2A02}"/>
              </a:ext>
            </a:extLst>
          </p:cNvPr>
          <p:cNvSpPr txBox="1"/>
          <p:nvPr/>
        </p:nvSpPr>
        <p:spPr>
          <a:xfrm>
            <a:off x="572178" y="1108202"/>
            <a:ext cx="4938165" cy="1077218"/>
          </a:xfrm>
          <a:prstGeom prst="rect">
            <a:avLst/>
          </a:prstGeom>
          <a:noFill/>
        </p:spPr>
        <p:txBody>
          <a:bodyPr wrap="square" rtlCol="0">
            <a:spAutoFit/>
          </a:bodyPr>
          <a:lstStyle/>
          <a:p>
            <a:r>
              <a:rPr lang="en-GB" sz="3200" dirty="0">
                <a:solidFill>
                  <a:schemeClr val="bg1"/>
                </a:solidFill>
                <a:latin typeface="Montserrat SemiBold" pitchFamily="2" charset="0"/>
              </a:rPr>
              <a:t>You don’t want to buy </a:t>
            </a:r>
          </a:p>
          <a:p>
            <a:r>
              <a:rPr lang="en-GB" sz="3200" dirty="0">
                <a:solidFill>
                  <a:srgbClr val="FFC000"/>
                </a:solidFill>
                <a:latin typeface="Montserrat SemiBold" pitchFamily="2" charset="0"/>
              </a:rPr>
              <a:t>life insurance</a:t>
            </a:r>
            <a:r>
              <a:rPr lang="en-GB" sz="3200" dirty="0">
                <a:solidFill>
                  <a:schemeClr val="bg1"/>
                </a:solidFill>
                <a:latin typeface="Montserrat SemiBold" pitchFamily="2" charset="0"/>
              </a:rPr>
              <a:t>, do you?</a:t>
            </a:r>
          </a:p>
        </p:txBody>
      </p:sp>
      <p:pic>
        <p:nvPicPr>
          <p:cNvPr id="6" name="Picture 5" descr="A car parked in front of a building&#10;&#10;Description automatically generated">
            <a:extLst>
              <a:ext uri="{FF2B5EF4-FFF2-40B4-BE49-F238E27FC236}">
                <a16:creationId xmlns:a16="http://schemas.microsoft.com/office/drawing/2014/main" id="{75FC760E-1AC5-805B-4F26-E6707AD62E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1032" y="1913652"/>
            <a:ext cx="4257338" cy="4257338"/>
          </a:xfrm>
          <a:prstGeom prst="rect">
            <a:avLst/>
          </a:prstGeom>
        </p:spPr>
      </p:pic>
    </p:spTree>
    <p:extLst>
      <p:ext uri="{BB962C8B-B14F-4D97-AF65-F5344CB8AC3E}">
        <p14:creationId xmlns:p14="http://schemas.microsoft.com/office/powerpoint/2010/main" val="238489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822EC-A5C7-57F8-6771-09A113E0428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6318A7B-20F7-BCDA-7C15-020F9EA38C20}"/>
              </a:ext>
            </a:extLst>
          </p:cNvPr>
          <p:cNvSpPr>
            <a:spLocks noGrp="1" noRot="1" noMove="1" noResize="1" noEditPoints="1" noAdjustHandles="1" noChangeArrowheads="1" noChangeShapeType="1"/>
          </p:cNvSpPr>
          <p:nvPr/>
        </p:nvSpPr>
        <p:spPr>
          <a:xfrm>
            <a:off x="0" y="0"/>
            <a:ext cx="9144000" cy="6858000"/>
          </a:xfrm>
          <a:prstGeom prst="rect">
            <a:avLst/>
          </a:prstGeom>
          <a:gradFill flip="none" rotWithShape="1">
            <a:gsLst>
              <a:gs pos="20000">
                <a:srgbClr val="27412B"/>
              </a:gs>
              <a:gs pos="100000">
                <a:srgbClr val="98B092"/>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6" name="Picture 15" descr="A black and white background&#10;&#10;Description automatically generated">
            <a:extLst>
              <a:ext uri="{FF2B5EF4-FFF2-40B4-BE49-F238E27FC236}">
                <a16:creationId xmlns:a16="http://schemas.microsoft.com/office/drawing/2014/main" id="{22B6D5C3-5649-DC2B-02A3-1443B8FDBFE0}"/>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0" y="-2286000"/>
            <a:ext cx="9144000" cy="9144000"/>
          </a:xfrm>
          <a:prstGeom prst="rect">
            <a:avLst/>
          </a:prstGeom>
        </p:spPr>
      </p:pic>
      <p:pic>
        <p:nvPicPr>
          <p:cNvPr id="23" name="Picture 22" descr="A black and white curved corner&#10;&#10;Description automatically generated">
            <a:extLst>
              <a:ext uri="{FF2B5EF4-FFF2-40B4-BE49-F238E27FC236}">
                <a16:creationId xmlns:a16="http://schemas.microsoft.com/office/drawing/2014/main" id="{3DA08E91-2FBB-AD01-0AED-B1E3AD9751A2}"/>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0" y="2068141"/>
            <a:ext cx="9144001" cy="4806102"/>
          </a:xfrm>
          <a:prstGeom prst="rect">
            <a:avLst/>
          </a:prstGeom>
        </p:spPr>
      </p:pic>
      <p:sp>
        <p:nvSpPr>
          <p:cNvPr id="7" name="Rectangle 6">
            <a:extLst>
              <a:ext uri="{FF2B5EF4-FFF2-40B4-BE49-F238E27FC236}">
                <a16:creationId xmlns:a16="http://schemas.microsoft.com/office/drawing/2014/main" id="{2F86A7EC-5FEA-B210-97D9-A382D52F0E99}"/>
              </a:ext>
            </a:extLst>
          </p:cNvPr>
          <p:cNvSpPr/>
          <p:nvPr/>
        </p:nvSpPr>
        <p:spPr>
          <a:xfrm>
            <a:off x="163791" y="195606"/>
            <a:ext cx="8816419" cy="6466787"/>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27" name="Picture 26" descr="A black and white logo&#10;&#10;Description automatically generated">
            <a:extLst>
              <a:ext uri="{FF2B5EF4-FFF2-40B4-BE49-F238E27FC236}">
                <a16:creationId xmlns:a16="http://schemas.microsoft.com/office/drawing/2014/main" id="{A3004479-1D2C-BE32-E8FE-F369FF27CF7D}"/>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278089" y="5997257"/>
            <a:ext cx="1918459" cy="604514"/>
          </a:xfrm>
          <a:prstGeom prst="rect">
            <a:avLst/>
          </a:prstGeom>
        </p:spPr>
      </p:pic>
      <p:sp>
        <p:nvSpPr>
          <p:cNvPr id="9" name="TextBox 8">
            <a:extLst>
              <a:ext uri="{FF2B5EF4-FFF2-40B4-BE49-F238E27FC236}">
                <a16:creationId xmlns:a16="http://schemas.microsoft.com/office/drawing/2014/main" id="{55599094-4783-7E13-E9FA-D44801DD1B53}"/>
              </a:ext>
            </a:extLst>
          </p:cNvPr>
          <p:cNvSpPr txBox="1">
            <a:spLocks noGrp="1" noRot="1" noMove="1" noResize="1" noEditPoints="1" noAdjustHandles="1" noChangeArrowheads="1" noChangeShapeType="1"/>
          </p:cNvSpPr>
          <p:nvPr/>
        </p:nvSpPr>
        <p:spPr>
          <a:xfrm>
            <a:off x="6430617" y="6299514"/>
            <a:ext cx="2435293" cy="261610"/>
          </a:xfrm>
          <a:prstGeom prst="rect">
            <a:avLst/>
          </a:prstGeom>
          <a:noFill/>
        </p:spPr>
        <p:txBody>
          <a:bodyPr wrap="square" rtlCol="0">
            <a:spAutoFit/>
          </a:bodyPr>
          <a:lstStyle/>
          <a:p>
            <a:pPr algn="r"/>
            <a:r>
              <a:rPr lang="en-GB" sz="1100" dirty="0">
                <a:solidFill>
                  <a:schemeClr val="bg1"/>
                </a:solidFill>
                <a:latin typeface="Montserrat Medium" pitchFamily="2" charset="0"/>
              </a:rPr>
              <a:t>SALES SKILLS MASTERCLASS</a:t>
            </a:r>
          </a:p>
        </p:txBody>
      </p:sp>
      <p:pic>
        <p:nvPicPr>
          <p:cNvPr id="2" name="Picture 1" descr="A colorful star on a white circle&#10;&#10;Description automatically generated">
            <a:extLst>
              <a:ext uri="{FF2B5EF4-FFF2-40B4-BE49-F238E27FC236}">
                <a16:creationId xmlns:a16="http://schemas.microsoft.com/office/drawing/2014/main" id="{BCD6C951-D627-8423-EB0C-CFC5FE1BA0FE}"/>
              </a:ext>
            </a:extLst>
          </p:cNvPr>
          <p:cNvPicPr/>
          <p:nvPr/>
        </p:nvPicPr>
        <p:blipFill>
          <a:blip r:embed="rId5">
            <a:alphaModFix amt="5000"/>
            <a:extLst>
              <a:ext uri="{28A0092B-C50C-407E-A947-70E740481C1C}">
                <a14:useLocalDpi xmlns:a14="http://schemas.microsoft.com/office/drawing/2010/main" val="0"/>
              </a:ext>
            </a:extLst>
          </a:blip>
          <a:srcRect l="38039" t="32171" r="14040" b="2251"/>
          <a:stretch/>
        </p:blipFill>
        <p:spPr>
          <a:xfrm>
            <a:off x="163792" y="211240"/>
            <a:ext cx="5182760" cy="4812581"/>
          </a:xfrm>
          <a:prstGeom prst="rect">
            <a:avLst/>
          </a:prstGeom>
        </p:spPr>
      </p:pic>
      <p:sp>
        <p:nvSpPr>
          <p:cNvPr id="12" name="TextBox 11">
            <a:extLst>
              <a:ext uri="{FF2B5EF4-FFF2-40B4-BE49-F238E27FC236}">
                <a16:creationId xmlns:a16="http://schemas.microsoft.com/office/drawing/2014/main" id="{4F838417-42D5-3C0F-ECA9-41D70DB26919}"/>
              </a:ext>
            </a:extLst>
          </p:cNvPr>
          <p:cNvSpPr txBox="1"/>
          <p:nvPr/>
        </p:nvSpPr>
        <p:spPr>
          <a:xfrm>
            <a:off x="572178" y="1108202"/>
            <a:ext cx="5731803" cy="584775"/>
          </a:xfrm>
          <a:prstGeom prst="rect">
            <a:avLst/>
          </a:prstGeom>
          <a:noFill/>
        </p:spPr>
        <p:txBody>
          <a:bodyPr wrap="square" rtlCol="0">
            <a:spAutoFit/>
          </a:bodyPr>
          <a:lstStyle/>
          <a:p>
            <a:r>
              <a:rPr lang="en-GB" sz="3200" dirty="0">
                <a:solidFill>
                  <a:schemeClr val="bg1"/>
                </a:solidFill>
                <a:latin typeface="Montserrat SemiBold" pitchFamily="2" charset="0"/>
              </a:rPr>
              <a:t>No </a:t>
            </a:r>
            <a:r>
              <a:rPr lang="en-GB" sz="3200" dirty="0">
                <a:solidFill>
                  <a:srgbClr val="FFC000"/>
                </a:solidFill>
                <a:latin typeface="Montserrat SemiBold" pitchFamily="2" charset="0"/>
              </a:rPr>
              <a:t>Doesn’t</a:t>
            </a:r>
            <a:r>
              <a:rPr lang="en-GB" sz="3200" dirty="0">
                <a:solidFill>
                  <a:schemeClr val="bg1"/>
                </a:solidFill>
                <a:latin typeface="Montserrat SemiBold" pitchFamily="2" charset="0"/>
              </a:rPr>
              <a:t> Mean NEVER</a:t>
            </a:r>
          </a:p>
        </p:txBody>
      </p:sp>
      <p:pic>
        <p:nvPicPr>
          <p:cNvPr id="8" name="Picture 7" descr="A computer with a keyboard and mouse&#10;&#10;Description automatically generated">
            <a:extLst>
              <a:ext uri="{FF2B5EF4-FFF2-40B4-BE49-F238E27FC236}">
                <a16:creationId xmlns:a16="http://schemas.microsoft.com/office/drawing/2014/main" id="{476BFA92-94EA-2D1E-2109-EB2D7F5574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9308" y="1817968"/>
            <a:ext cx="4322017" cy="4322017"/>
          </a:xfrm>
          <a:prstGeom prst="rect">
            <a:avLst/>
          </a:prstGeom>
        </p:spPr>
      </p:pic>
      <p:sp>
        <p:nvSpPr>
          <p:cNvPr id="10" name="TextBox 9">
            <a:extLst>
              <a:ext uri="{FF2B5EF4-FFF2-40B4-BE49-F238E27FC236}">
                <a16:creationId xmlns:a16="http://schemas.microsoft.com/office/drawing/2014/main" id="{AC3A53DB-92B3-2AEB-33D9-BB1CBED4087F}"/>
              </a:ext>
            </a:extLst>
          </p:cNvPr>
          <p:cNvSpPr txBox="1"/>
          <p:nvPr/>
        </p:nvSpPr>
        <p:spPr>
          <a:xfrm rot="177199">
            <a:off x="5708249" y="3266285"/>
            <a:ext cx="1299425" cy="461665"/>
          </a:xfrm>
          <a:prstGeom prst="rect">
            <a:avLst/>
          </a:prstGeom>
          <a:noFill/>
        </p:spPr>
        <p:txBody>
          <a:bodyPr wrap="square" rtlCol="0">
            <a:spAutoFit/>
          </a:bodyPr>
          <a:lstStyle/>
          <a:p>
            <a:pPr algn="ctr"/>
            <a:r>
              <a:rPr lang="en-GB" sz="2400" b="1" dirty="0">
                <a:solidFill>
                  <a:srgbClr val="2C4831"/>
                </a:solidFill>
                <a:latin typeface="Comic Sans MS" panose="030F0702030302020204" pitchFamily="66" charset="0"/>
              </a:rPr>
              <a:t>RETRY</a:t>
            </a:r>
          </a:p>
        </p:txBody>
      </p:sp>
      <p:pic>
        <p:nvPicPr>
          <p:cNvPr id="15" name="Graphic 14" descr="Refresh with solid fill">
            <a:extLst>
              <a:ext uri="{FF2B5EF4-FFF2-40B4-BE49-F238E27FC236}">
                <a16:creationId xmlns:a16="http://schemas.microsoft.com/office/drawing/2014/main" id="{F7DC1801-E4F7-1263-4B82-7892ED8AA84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62965" y="2857952"/>
            <a:ext cx="393458" cy="393458"/>
          </a:xfrm>
          <a:prstGeom prst="rect">
            <a:avLst/>
          </a:prstGeom>
        </p:spPr>
      </p:pic>
    </p:spTree>
    <p:extLst>
      <p:ext uri="{BB962C8B-B14F-4D97-AF65-F5344CB8AC3E}">
        <p14:creationId xmlns:p14="http://schemas.microsoft.com/office/powerpoint/2010/main" val="118390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BA062-D935-159B-ECD0-14E0F6336B9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243666B-11CA-1042-9E74-8ECF0D23F314}"/>
              </a:ext>
            </a:extLst>
          </p:cNvPr>
          <p:cNvSpPr>
            <a:spLocks noGrp="1" noRot="1" noMove="1" noResize="1" noEditPoints="1" noAdjustHandles="1" noChangeArrowheads="1" noChangeShapeType="1"/>
          </p:cNvSpPr>
          <p:nvPr/>
        </p:nvSpPr>
        <p:spPr>
          <a:xfrm>
            <a:off x="0" y="0"/>
            <a:ext cx="9144000" cy="6858000"/>
          </a:xfrm>
          <a:prstGeom prst="rect">
            <a:avLst/>
          </a:prstGeom>
          <a:gradFill flip="none" rotWithShape="1">
            <a:gsLst>
              <a:gs pos="20000">
                <a:srgbClr val="27412B"/>
              </a:gs>
              <a:gs pos="100000">
                <a:srgbClr val="98B092"/>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6" name="Picture 15" descr="A black and white background&#10;&#10;Description automatically generated">
            <a:extLst>
              <a:ext uri="{FF2B5EF4-FFF2-40B4-BE49-F238E27FC236}">
                <a16:creationId xmlns:a16="http://schemas.microsoft.com/office/drawing/2014/main" id="{E6D42C6A-A663-81DC-783E-2BEFDD955ADE}"/>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0" y="-2286000"/>
            <a:ext cx="9144000" cy="9144000"/>
          </a:xfrm>
          <a:prstGeom prst="rect">
            <a:avLst/>
          </a:prstGeom>
        </p:spPr>
      </p:pic>
      <p:pic>
        <p:nvPicPr>
          <p:cNvPr id="23" name="Picture 22" descr="A black and white curved corner&#10;&#10;Description automatically generated">
            <a:extLst>
              <a:ext uri="{FF2B5EF4-FFF2-40B4-BE49-F238E27FC236}">
                <a16:creationId xmlns:a16="http://schemas.microsoft.com/office/drawing/2014/main" id="{281D6A04-A781-6CF7-41E4-4D98C8BD71D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0" y="2068141"/>
            <a:ext cx="9144001" cy="4806102"/>
          </a:xfrm>
          <a:prstGeom prst="rect">
            <a:avLst/>
          </a:prstGeom>
        </p:spPr>
      </p:pic>
      <p:sp>
        <p:nvSpPr>
          <p:cNvPr id="7" name="Rectangle 6">
            <a:extLst>
              <a:ext uri="{FF2B5EF4-FFF2-40B4-BE49-F238E27FC236}">
                <a16:creationId xmlns:a16="http://schemas.microsoft.com/office/drawing/2014/main" id="{B36F7691-59A9-20D2-E64D-9A921798FFB0}"/>
              </a:ext>
            </a:extLst>
          </p:cNvPr>
          <p:cNvSpPr/>
          <p:nvPr/>
        </p:nvSpPr>
        <p:spPr>
          <a:xfrm>
            <a:off x="163791" y="195606"/>
            <a:ext cx="8816419" cy="6466787"/>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27" name="Picture 26" descr="A black and white logo&#10;&#10;Description automatically generated">
            <a:extLst>
              <a:ext uri="{FF2B5EF4-FFF2-40B4-BE49-F238E27FC236}">
                <a16:creationId xmlns:a16="http://schemas.microsoft.com/office/drawing/2014/main" id="{0DA7B562-CB2E-D793-7691-A2ED7A59F0C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278089" y="5997257"/>
            <a:ext cx="1918459" cy="604514"/>
          </a:xfrm>
          <a:prstGeom prst="rect">
            <a:avLst/>
          </a:prstGeom>
        </p:spPr>
      </p:pic>
      <p:sp>
        <p:nvSpPr>
          <p:cNvPr id="9" name="TextBox 8">
            <a:extLst>
              <a:ext uri="{FF2B5EF4-FFF2-40B4-BE49-F238E27FC236}">
                <a16:creationId xmlns:a16="http://schemas.microsoft.com/office/drawing/2014/main" id="{C4896FD0-AB46-B017-A7C4-3410BCEED419}"/>
              </a:ext>
            </a:extLst>
          </p:cNvPr>
          <p:cNvSpPr txBox="1">
            <a:spLocks noGrp="1" noRot="1" noMove="1" noResize="1" noEditPoints="1" noAdjustHandles="1" noChangeArrowheads="1" noChangeShapeType="1"/>
          </p:cNvSpPr>
          <p:nvPr/>
        </p:nvSpPr>
        <p:spPr>
          <a:xfrm>
            <a:off x="6430617" y="6299514"/>
            <a:ext cx="2435293" cy="261610"/>
          </a:xfrm>
          <a:prstGeom prst="rect">
            <a:avLst/>
          </a:prstGeom>
          <a:noFill/>
        </p:spPr>
        <p:txBody>
          <a:bodyPr wrap="square" rtlCol="0">
            <a:spAutoFit/>
          </a:bodyPr>
          <a:lstStyle/>
          <a:p>
            <a:pPr algn="r"/>
            <a:r>
              <a:rPr lang="en-GB" sz="1100" dirty="0">
                <a:solidFill>
                  <a:schemeClr val="bg1"/>
                </a:solidFill>
                <a:latin typeface="Montserrat Medium" pitchFamily="2" charset="0"/>
              </a:rPr>
              <a:t>SALES SKILLS MASTERCLASS</a:t>
            </a:r>
          </a:p>
        </p:txBody>
      </p:sp>
      <p:pic>
        <p:nvPicPr>
          <p:cNvPr id="2" name="Picture 1" descr="A colorful star on a white circle&#10;&#10;Description automatically generated">
            <a:extLst>
              <a:ext uri="{FF2B5EF4-FFF2-40B4-BE49-F238E27FC236}">
                <a16:creationId xmlns:a16="http://schemas.microsoft.com/office/drawing/2014/main" id="{6EB28872-0A57-A84F-F614-CE46D8065B44}"/>
              </a:ext>
            </a:extLst>
          </p:cNvPr>
          <p:cNvPicPr/>
          <p:nvPr/>
        </p:nvPicPr>
        <p:blipFill>
          <a:blip r:embed="rId5">
            <a:alphaModFix amt="5000"/>
            <a:extLst>
              <a:ext uri="{28A0092B-C50C-407E-A947-70E740481C1C}">
                <a14:useLocalDpi xmlns:a14="http://schemas.microsoft.com/office/drawing/2010/main" val="0"/>
              </a:ext>
            </a:extLst>
          </a:blip>
          <a:srcRect l="38039" t="32171" r="14040" b="2251"/>
          <a:stretch/>
        </p:blipFill>
        <p:spPr>
          <a:xfrm>
            <a:off x="163792" y="211240"/>
            <a:ext cx="5182760" cy="4812581"/>
          </a:xfrm>
          <a:prstGeom prst="rect">
            <a:avLst/>
          </a:prstGeom>
        </p:spPr>
      </p:pic>
      <p:sp>
        <p:nvSpPr>
          <p:cNvPr id="12" name="TextBox 11">
            <a:extLst>
              <a:ext uri="{FF2B5EF4-FFF2-40B4-BE49-F238E27FC236}">
                <a16:creationId xmlns:a16="http://schemas.microsoft.com/office/drawing/2014/main" id="{0F823406-B745-10CF-4621-07E3AB9FD37C}"/>
              </a:ext>
            </a:extLst>
          </p:cNvPr>
          <p:cNvSpPr txBox="1"/>
          <p:nvPr/>
        </p:nvSpPr>
        <p:spPr>
          <a:xfrm>
            <a:off x="572178" y="1108202"/>
            <a:ext cx="4938165" cy="1077218"/>
          </a:xfrm>
          <a:prstGeom prst="rect">
            <a:avLst/>
          </a:prstGeom>
          <a:noFill/>
        </p:spPr>
        <p:txBody>
          <a:bodyPr wrap="square" rtlCol="0">
            <a:spAutoFit/>
          </a:bodyPr>
          <a:lstStyle/>
          <a:p>
            <a:r>
              <a:rPr lang="en-GB" sz="3200" dirty="0">
                <a:solidFill>
                  <a:schemeClr val="bg1"/>
                </a:solidFill>
                <a:latin typeface="Montserrat SemiBold" pitchFamily="2" charset="0"/>
              </a:rPr>
              <a:t>Failing </a:t>
            </a:r>
            <a:r>
              <a:rPr lang="en-GB" sz="3200" dirty="0">
                <a:solidFill>
                  <a:srgbClr val="FFC000"/>
                </a:solidFill>
                <a:latin typeface="Montserrat SemiBold" pitchFamily="2" charset="0"/>
              </a:rPr>
              <a:t>EXPONENTIALLY</a:t>
            </a:r>
          </a:p>
        </p:txBody>
      </p:sp>
      <p:pic>
        <p:nvPicPr>
          <p:cNvPr id="3" name="Picture 2" descr="A person sitting on the floor with pieces of paper and pieces of paper&#10;&#10;Description automatically generated">
            <a:extLst>
              <a:ext uri="{FF2B5EF4-FFF2-40B4-BE49-F238E27FC236}">
                <a16:creationId xmlns:a16="http://schemas.microsoft.com/office/drawing/2014/main" id="{3D82ECF8-8E87-F4BD-021A-528CA3FFBD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0245" y="1785769"/>
            <a:ext cx="4318138" cy="4318138"/>
          </a:xfrm>
          <a:prstGeom prst="rect">
            <a:avLst/>
          </a:prstGeom>
        </p:spPr>
      </p:pic>
    </p:spTree>
    <p:extLst>
      <p:ext uri="{BB962C8B-B14F-4D97-AF65-F5344CB8AC3E}">
        <p14:creationId xmlns:p14="http://schemas.microsoft.com/office/powerpoint/2010/main" val="177113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51456-1D02-F015-20C1-2AE08D348F4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3AD9920-5159-3AE3-C76C-5E23F5EE3954}"/>
              </a:ext>
            </a:extLst>
          </p:cNvPr>
          <p:cNvSpPr>
            <a:spLocks noGrp="1" noRot="1" noMove="1" noResize="1" noEditPoints="1" noAdjustHandles="1" noChangeArrowheads="1" noChangeShapeType="1"/>
          </p:cNvSpPr>
          <p:nvPr/>
        </p:nvSpPr>
        <p:spPr>
          <a:xfrm>
            <a:off x="0" y="0"/>
            <a:ext cx="9144000" cy="6858000"/>
          </a:xfrm>
          <a:prstGeom prst="rect">
            <a:avLst/>
          </a:prstGeom>
          <a:gradFill flip="none" rotWithShape="1">
            <a:gsLst>
              <a:gs pos="20000">
                <a:srgbClr val="27412B"/>
              </a:gs>
              <a:gs pos="100000">
                <a:srgbClr val="98B092"/>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8" name="Picture 17" descr="A colorful star on a white circle&#10;&#10;Description automatically generated">
            <a:extLst>
              <a:ext uri="{FF2B5EF4-FFF2-40B4-BE49-F238E27FC236}">
                <a16:creationId xmlns:a16="http://schemas.microsoft.com/office/drawing/2014/main" id="{32F0202C-1953-9896-1C19-803047E7CBC7}"/>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rcRect l="18631" t="-13784" r="19445" b="50964"/>
          <a:stretch/>
        </p:blipFill>
        <p:spPr>
          <a:xfrm>
            <a:off x="278090" y="671922"/>
            <a:ext cx="8702119" cy="5990471"/>
          </a:xfrm>
          <a:prstGeom prst="rect">
            <a:avLst/>
          </a:prstGeom>
        </p:spPr>
      </p:pic>
      <p:sp>
        <p:nvSpPr>
          <p:cNvPr id="7" name="Rectangle 6">
            <a:extLst>
              <a:ext uri="{FF2B5EF4-FFF2-40B4-BE49-F238E27FC236}">
                <a16:creationId xmlns:a16="http://schemas.microsoft.com/office/drawing/2014/main" id="{E65072AB-DB7A-AA31-0913-2727C10FC213}"/>
              </a:ext>
            </a:extLst>
          </p:cNvPr>
          <p:cNvSpPr/>
          <p:nvPr/>
        </p:nvSpPr>
        <p:spPr>
          <a:xfrm>
            <a:off x="163791" y="195606"/>
            <a:ext cx="8816419" cy="6466787"/>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7" name="Picture 26" descr="A black and white logo&#10;&#10;Description automatically generated">
            <a:extLst>
              <a:ext uri="{FF2B5EF4-FFF2-40B4-BE49-F238E27FC236}">
                <a16:creationId xmlns:a16="http://schemas.microsoft.com/office/drawing/2014/main" id="{6B2A125D-7058-0EAD-ECBB-12478F106EE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278089" y="5997257"/>
            <a:ext cx="1918459" cy="604514"/>
          </a:xfrm>
          <a:prstGeom prst="rect">
            <a:avLst/>
          </a:prstGeom>
        </p:spPr>
      </p:pic>
      <p:sp>
        <p:nvSpPr>
          <p:cNvPr id="9" name="TextBox 8">
            <a:extLst>
              <a:ext uri="{FF2B5EF4-FFF2-40B4-BE49-F238E27FC236}">
                <a16:creationId xmlns:a16="http://schemas.microsoft.com/office/drawing/2014/main" id="{74E8EA69-9E08-FBD2-8885-733FB2D82D55}"/>
              </a:ext>
            </a:extLst>
          </p:cNvPr>
          <p:cNvSpPr txBox="1">
            <a:spLocks noGrp="1" noRot="1" noMove="1" noResize="1" noEditPoints="1" noAdjustHandles="1" noChangeArrowheads="1" noChangeShapeType="1"/>
          </p:cNvSpPr>
          <p:nvPr/>
        </p:nvSpPr>
        <p:spPr>
          <a:xfrm>
            <a:off x="6430617" y="6299514"/>
            <a:ext cx="2435293" cy="2616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ontserrat Medium" pitchFamily="2" charset="0"/>
                <a:ea typeface="+mn-ea"/>
                <a:cs typeface="+mn-cs"/>
              </a:rPr>
              <a:t>SALES SKILLS MASTERCLASS</a:t>
            </a:r>
          </a:p>
        </p:txBody>
      </p:sp>
      <p:sp>
        <p:nvSpPr>
          <p:cNvPr id="31" name="TextBox 30">
            <a:extLst>
              <a:ext uri="{FF2B5EF4-FFF2-40B4-BE49-F238E27FC236}">
                <a16:creationId xmlns:a16="http://schemas.microsoft.com/office/drawing/2014/main" id="{9417C748-FF9C-AA29-D1B5-183E42F348E2}"/>
              </a:ext>
            </a:extLst>
          </p:cNvPr>
          <p:cNvSpPr txBox="1"/>
          <p:nvPr/>
        </p:nvSpPr>
        <p:spPr>
          <a:xfrm>
            <a:off x="546259" y="1143026"/>
            <a:ext cx="5166051"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C000"/>
                </a:solidFill>
                <a:effectLst/>
                <a:uLnTx/>
                <a:uFillTx/>
                <a:latin typeface="Montserrat SemiBold" pitchFamily="2" charset="0"/>
                <a:ea typeface="+mn-ea"/>
                <a:cs typeface="+mn-cs"/>
              </a:rPr>
              <a:t>BEVIN WINT</a:t>
            </a:r>
          </a:p>
        </p:txBody>
      </p:sp>
      <p:sp>
        <p:nvSpPr>
          <p:cNvPr id="32" name="TextBox 31">
            <a:extLst>
              <a:ext uri="{FF2B5EF4-FFF2-40B4-BE49-F238E27FC236}">
                <a16:creationId xmlns:a16="http://schemas.microsoft.com/office/drawing/2014/main" id="{7E85479E-8030-73EB-F165-68A2BE047C47}"/>
              </a:ext>
            </a:extLst>
          </p:cNvPr>
          <p:cNvSpPr txBox="1"/>
          <p:nvPr/>
        </p:nvSpPr>
        <p:spPr>
          <a:xfrm>
            <a:off x="546259" y="1701887"/>
            <a:ext cx="516605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Montserrat" pitchFamily="2" charset="0"/>
                <a:ea typeface="+mn-ea"/>
                <a:cs typeface="+mn-cs"/>
              </a:rPr>
              <a:t>Senior Vice President</a:t>
            </a:r>
            <a:endParaRPr kumimoji="0" lang="en-GB" sz="3600" b="0" i="0" u="none" strike="noStrike" kern="1200" cap="none" spc="0" normalizeH="0" baseline="0" noProof="0" dirty="0">
              <a:ln>
                <a:noFill/>
              </a:ln>
              <a:solidFill>
                <a:prstClr val="white"/>
              </a:solidFill>
              <a:effectLst/>
              <a:uLnTx/>
              <a:uFillTx/>
              <a:latin typeface="Montserrat SemiBold" pitchFamily="2" charset="0"/>
              <a:ea typeface="+mn-ea"/>
              <a:cs typeface="+mn-cs"/>
            </a:endParaRPr>
          </a:p>
        </p:txBody>
      </p:sp>
      <p:sp>
        <p:nvSpPr>
          <p:cNvPr id="33" name="TextBox 32">
            <a:extLst>
              <a:ext uri="{FF2B5EF4-FFF2-40B4-BE49-F238E27FC236}">
                <a16:creationId xmlns:a16="http://schemas.microsoft.com/office/drawing/2014/main" id="{FC545DF3-BE8C-C9FC-CEB1-576BB8522686}"/>
              </a:ext>
            </a:extLst>
          </p:cNvPr>
          <p:cNvSpPr txBox="1"/>
          <p:nvPr/>
        </p:nvSpPr>
        <p:spPr>
          <a:xfrm>
            <a:off x="546259" y="891942"/>
            <a:ext cx="516605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Montserrat SemiBold" pitchFamily="2" charset="0"/>
                <a:ea typeface="+mn-ea"/>
                <a:cs typeface="+mn-cs"/>
              </a:rPr>
              <a:t>PLEASE WELCOME </a:t>
            </a:r>
            <a:endParaRPr kumimoji="0" lang="en-GB" sz="3600" b="0" i="0" u="none" strike="noStrike" kern="1200" cap="none" spc="0" normalizeH="0" baseline="0" noProof="0" dirty="0">
              <a:ln>
                <a:noFill/>
              </a:ln>
              <a:solidFill>
                <a:prstClr val="white"/>
              </a:solidFill>
              <a:effectLst/>
              <a:uLnTx/>
              <a:uFillTx/>
              <a:latin typeface="Montserrat SemiBold" pitchFamily="2" charset="0"/>
              <a:ea typeface="+mn-ea"/>
              <a:cs typeface="+mn-cs"/>
            </a:endParaRPr>
          </a:p>
        </p:txBody>
      </p:sp>
      <p:pic>
        <p:nvPicPr>
          <p:cNvPr id="2" name="Picture 1" descr="A person wearing glasses and a suit&#10;&#10;Description automatically generated">
            <a:extLst>
              <a:ext uri="{FF2B5EF4-FFF2-40B4-BE49-F238E27FC236}">
                <a16:creationId xmlns:a16="http://schemas.microsoft.com/office/drawing/2014/main" id="{3647DF17-60DD-520C-70B5-A696CC91BB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5347" y="1912466"/>
            <a:ext cx="3930540" cy="393054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07027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1FE3D-9D60-7E75-D7F6-8EF908FB636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8AF4D29-47B1-A7AA-B466-EF66613B98BE}"/>
              </a:ext>
            </a:extLst>
          </p:cNvPr>
          <p:cNvSpPr>
            <a:spLocks noGrp="1" noRot="1" noMove="1" noResize="1" noEditPoints="1" noAdjustHandles="1" noChangeArrowheads="1" noChangeShapeType="1"/>
          </p:cNvSpPr>
          <p:nvPr/>
        </p:nvSpPr>
        <p:spPr>
          <a:xfrm>
            <a:off x="0" y="0"/>
            <a:ext cx="9144000" cy="6858000"/>
          </a:xfrm>
          <a:prstGeom prst="rect">
            <a:avLst/>
          </a:prstGeom>
          <a:gradFill flip="none" rotWithShape="1">
            <a:gsLst>
              <a:gs pos="20000">
                <a:srgbClr val="27412B"/>
              </a:gs>
              <a:gs pos="100000">
                <a:srgbClr val="98B092"/>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8" name="Picture 17" descr="A colorful star on a white circle&#10;&#10;Description automatically generated">
            <a:extLst>
              <a:ext uri="{FF2B5EF4-FFF2-40B4-BE49-F238E27FC236}">
                <a16:creationId xmlns:a16="http://schemas.microsoft.com/office/drawing/2014/main" id="{A7EC7EFA-3BFB-A69C-BF0A-CDABF1C5D98B}"/>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rcRect l="18631" t="-13784" r="19445" b="50964"/>
          <a:stretch/>
        </p:blipFill>
        <p:spPr>
          <a:xfrm>
            <a:off x="278090" y="671922"/>
            <a:ext cx="8702119" cy="5990471"/>
          </a:xfrm>
          <a:prstGeom prst="rect">
            <a:avLst/>
          </a:prstGeom>
        </p:spPr>
      </p:pic>
      <p:sp>
        <p:nvSpPr>
          <p:cNvPr id="7" name="Rectangle 6">
            <a:extLst>
              <a:ext uri="{FF2B5EF4-FFF2-40B4-BE49-F238E27FC236}">
                <a16:creationId xmlns:a16="http://schemas.microsoft.com/office/drawing/2014/main" id="{DC1E4FB4-88C4-30A5-AEA2-F7FD00B7194B}"/>
              </a:ext>
            </a:extLst>
          </p:cNvPr>
          <p:cNvSpPr/>
          <p:nvPr/>
        </p:nvSpPr>
        <p:spPr>
          <a:xfrm>
            <a:off x="163791" y="195606"/>
            <a:ext cx="8816419" cy="6466787"/>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27" name="Picture 26" descr="A black and white logo&#10;&#10;Description automatically generated">
            <a:extLst>
              <a:ext uri="{FF2B5EF4-FFF2-40B4-BE49-F238E27FC236}">
                <a16:creationId xmlns:a16="http://schemas.microsoft.com/office/drawing/2014/main" id="{0D801ED7-E83D-25EB-0108-93195D02AA8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278089" y="5997257"/>
            <a:ext cx="1918459" cy="604514"/>
          </a:xfrm>
          <a:prstGeom prst="rect">
            <a:avLst/>
          </a:prstGeom>
        </p:spPr>
      </p:pic>
      <p:sp>
        <p:nvSpPr>
          <p:cNvPr id="9" name="TextBox 8">
            <a:extLst>
              <a:ext uri="{FF2B5EF4-FFF2-40B4-BE49-F238E27FC236}">
                <a16:creationId xmlns:a16="http://schemas.microsoft.com/office/drawing/2014/main" id="{04496F95-6AB7-08A1-1FDF-C3DA0D8ABA75}"/>
              </a:ext>
            </a:extLst>
          </p:cNvPr>
          <p:cNvSpPr txBox="1">
            <a:spLocks noGrp="1" noRot="1" noMove="1" noResize="1" noEditPoints="1" noAdjustHandles="1" noChangeArrowheads="1" noChangeShapeType="1"/>
          </p:cNvSpPr>
          <p:nvPr/>
        </p:nvSpPr>
        <p:spPr>
          <a:xfrm>
            <a:off x="6430617" y="6299514"/>
            <a:ext cx="2435293" cy="261610"/>
          </a:xfrm>
          <a:prstGeom prst="rect">
            <a:avLst/>
          </a:prstGeom>
          <a:noFill/>
        </p:spPr>
        <p:txBody>
          <a:bodyPr wrap="square" rtlCol="0">
            <a:spAutoFit/>
          </a:bodyPr>
          <a:lstStyle/>
          <a:p>
            <a:pPr algn="r"/>
            <a:r>
              <a:rPr lang="en-GB" sz="1100" dirty="0">
                <a:solidFill>
                  <a:schemeClr val="bg1"/>
                </a:solidFill>
                <a:latin typeface="Montserrat Medium" pitchFamily="2" charset="0"/>
              </a:rPr>
              <a:t>SALES SKILLS MASTERCLASS</a:t>
            </a:r>
          </a:p>
        </p:txBody>
      </p:sp>
      <p:sp>
        <p:nvSpPr>
          <p:cNvPr id="31" name="TextBox 30">
            <a:extLst>
              <a:ext uri="{FF2B5EF4-FFF2-40B4-BE49-F238E27FC236}">
                <a16:creationId xmlns:a16="http://schemas.microsoft.com/office/drawing/2014/main" id="{884ABE83-B5D8-6A70-8392-1A53A0625351}"/>
              </a:ext>
            </a:extLst>
          </p:cNvPr>
          <p:cNvSpPr txBox="1"/>
          <p:nvPr/>
        </p:nvSpPr>
        <p:spPr>
          <a:xfrm>
            <a:off x="546259" y="1172869"/>
            <a:ext cx="678779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3200" dirty="0">
                <a:solidFill>
                  <a:srgbClr val="FFC000"/>
                </a:solidFill>
                <a:latin typeface="Montserrat SemiBold" pitchFamily="2" charset="0"/>
              </a:rPr>
              <a:t>SHARON WINT-GORDON</a:t>
            </a:r>
            <a:endParaRPr kumimoji="0" lang="en-GB" sz="3200" b="0" i="0" u="none" strike="noStrike" kern="1200" cap="none" spc="0" normalizeH="0" baseline="0" noProof="0" dirty="0">
              <a:ln>
                <a:noFill/>
              </a:ln>
              <a:solidFill>
                <a:srgbClr val="FFC000"/>
              </a:solidFill>
              <a:effectLst/>
              <a:uLnTx/>
              <a:uFillTx/>
              <a:latin typeface="Montserrat SemiBold" pitchFamily="2" charset="0"/>
              <a:ea typeface="+mn-ea"/>
              <a:cs typeface="+mn-cs"/>
            </a:endParaRPr>
          </a:p>
        </p:txBody>
      </p:sp>
      <p:sp>
        <p:nvSpPr>
          <p:cNvPr id="32" name="TextBox 31">
            <a:extLst>
              <a:ext uri="{FF2B5EF4-FFF2-40B4-BE49-F238E27FC236}">
                <a16:creationId xmlns:a16="http://schemas.microsoft.com/office/drawing/2014/main" id="{9AC0676F-DC02-D0F7-0848-7DF1FADDB6C5}"/>
              </a:ext>
            </a:extLst>
          </p:cNvPr>
          <p:cNvSpPr txBox="1"/>
          <p:nvPr/>
        </p:nvSpPr>
        <p:spPr>
          <a:xfrm>
            <a:off x="546259" y="1701887"/>
            <a:ext cx="516605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i="1" dirty="0">
                <a:solidFill>
                  <a:schemeClr val="bg1"/>
                </a:solidFill>
                <a:latin typeface="Montserrat" pitchFamily="2" charset="0"/>
              </a:rPr>
              <a:t>Executive Vice President</a:t>
            </a:r>
            <a:endParaRPr kumimoji="0" lang="en-GB" sz="3600" b="0" i="0" u="none" strike="noStrike" kern="1200" cap="none" spc="0" normalizeH="0" baseline="0" noProof="0" dirty="0">
              <a:ln>
                <a:noFill/>
              </a:ln>
              <a:solidFill>
                <a:schemeClr val="bg1"/>
              </a:solidFill>
              <a:effectLst/>
              <a:uLnTx/>
              <a:uFillTx/>
              <a:latin typeface="Montserrat SemiBold" pitchFamily="2" charset="0"/>
              <a:ea typeface="+mn-ea"/>
              <a:cs typeface="+mn-cs"/>
            </a:endParaRPr>
          </a:p>
        </p:txBody>
      </p:sp>
      <p:sp>
        <p:nvSpPr>
          <p:cNvPr id="33" name="TextBox 32">
            <a:extLst>
              <a:ext uri="{FF2B5EF4-FFF2-40B4-BE49-F238E27FC236}">
                <a16:creationId xmlns:a16="http://schemas.microsoft.com/office/drawing/2014/main" id="{0A31B3CF-E35F-5DB1-3E60-812D760D6B99}"/>
              </a:ext>
            </a:extLst>
          </p:cNvPr>
          <p:cNvSpPr txBox="1"/>
          <p:nvPr/>
        </p:nvSpPr>
        <p:spPr>
          <a:xfrm>
            <a:off x="546259" y="891942"/>
            <a:ext cx="516605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0" u="none" strike="noStrike" kern="1200" cap="none" spc="0" normalizeH="0" baseline="0" noProof="0" dirty="0">
                <a:ln>
                  <a:noFill/>
                </a:ln>
                <a:solidFill>
                  <a:schemeClr val="bg1"/>
                </a:solidFill>
                <a:effectLst/>
                <a:uLnTx/>
                <a:uFillTx/>
                <a:latin typeface="Montserrat SemiBold" pitchFamily="2" charset="0"/>
              </a:rPr>
              <a:t>PLEASE WELCOME </a:t>
            </a:r>
            <a:endParaRPr kumimoji="0" lang="en-GB" sz="3600" b="0" u="none" strike="noStrike" kern="1200" cap="none" spc="0" normalizeH="0" baseline="0" noProof="0" dirty="0">
              <a:ln>
                <a:noFill/>
              </a:ln>
              <a:solidFill>
                <a:schemeClr val="bg1"/>
              </a:solidFill>
              <a:effectLst/>
              <a:uLnTx/>
              <a:uFillTx/>
              <a:latin typeface="Montserrat SemiBold" pitchFamily="2" charset="0"/>
            </a:endParaRPr>
          </a:p>
        </p:txBody>
      </p:sp>
      <p:pic>
        <p:nvPicPr>
          <p:cNvPr id="3" name="Picture 2" descr="A person wearing glasses and a necklace&#10;&#10;Description automatically generated">
            <a:extLst>
              <a:ext uri="{FF2B5EF4-FFF2-40B4-BE49-F238E27FC236}">
                <a16:creationId xmlns:a16="http://schemas.microsoft.com/office/drawing/2014/main" id="{9F31377A-64D5-3328-DE83-8421D8B34E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5346" y="1888527"/>
            <a:ext cx="3930539" cy="393053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924423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FBD2C-ECD6-490C-7577-8289B3BA03C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5CA874F-6208-AA71-D371-D2F24BF16882}"/>
              </a:ext>
            </a:extLst>
          </p:cNvPr>
          <p:cNvSpPr>
            <a:spLocks noGrp="1" noRot="1" noMove="1" noResize="1" noEditPoints="1" noAdjustHandles="1" noChangeArrowheads="1" noChangeShapeType="1"/>
          </p:cNvSpPr>
          <p:nvPr/>
        </p:nvSpPr>
        <p:spPr>
          <a:xfrm>
            <a:off x="0" y="0"/>
            <a:ext cx="9144000" cy="6858000"/>
          </a:xfrm>
          <a:prstGeom prst="rect">
            <a:avLst/>
          </a:prstGeom>
          <a:gradFill flip="none" rotWithShape="1">
            <a:gsLst>
              <a:gs pos="20000">
                <a:srgbClr val="27412B"/>
              </a:gs>
              <a:gs pos="100000">
                <a:srgbClr val="98B092"/>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8" name="Picture 17" descr="A colorful star on a white circle&#10;&#10;Description automatically generated">
            <a:extLst>
              <a:ext uri="{FF2B5EF4-FFF2-40B4-BE49-F238E27FC236}">
                <a16:creationId xmlns:a16="http://schemas.microsoft.com/office/drawing/2014/main" id="{9459797B-507A-D9D9-05AC-780FE7F618C1}"/>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rcRect l="18631" t="-13784" r="19445" b="50964"/>
          <a:stretch/>
        </p:blipFill>
        <p:spPr>
          <a:xfrm>
            <a:off x="278090" y="671922"/>
            <a:ext cx="8702119" cy="5990471"/>
          </a:xfrm>
          <a:prstGeom prst="rect">
            <a:avLst/>
          </a:prstGeom>
        </p:spPr>
      </p:pic>
      <p:sp>
        <p:nvSpPr>
          <p:cNvPr id="7" name="Rectangle 6">
            <a:extLst>
              <a:ext uri="{FF2B5EF4-FFF2-40B4-BE49-F238E27FC236}">
                <a16:creationId xmlns:a16="http://schemas.microsoft.com/office/drawing/2014/main" id="{ACD8FB70-E720-6B6A-14C8-5960592EA5F7}"/>
              </a:ext>
            </a:extLst>
          </p:cNvPr>
          <p:cNvSpPr/>
          <p:nvPr/>
        </p:nvSpPr>
        <p:spPr>
          <a:xfrm>
            <a:off x="163791" y="195606"/>
            <a:ext cx="8816419" cy="6466787"/>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7" name="Picture 26" descr="A black and white logo&#10;&#10;Description automatically generated">
            <a:extLst>
              <a:ext uri="{FF2B5EF4-FFF2-40B4-BE49-F238E27FC236}">
                <a16:creationId xmlns:a16="http://schemas.microsoft.com/office/drawing/2014/main" id="{71EC3158-9953-EE0A-54D0-DF6D60FFC4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469" y="5569666"/>
            <a:ext cx="3146449" cy="991458"/>
          </a:xfrm>
          <a:prstGeom prst="rect">
            <a:avLst/>
          </a:prstGeom>
        </p:spPr>
      </p:pic>
      <p:sp>
        <p:nvSpPr>
          <p:cNvPr id="9" name="TextBox 8">
            <a:extLst>
              <a:ext uri="{FF2B5EF4-FFF2-40B4-BE49-F238E27FC236}">
                <a16:creationId xmlns:a16="http://schemas.microsoft.com/office/drawing/2014/main" id="{880CA141-7FC1-4D72-DC8B-748B206D461D}"/>
              </a:ext>
            </a:extLst>
          </p:cNvPr>
          <p:cNvSpPr txBox="1">
            <a:spLocks noGrp="1" noRot="1" noMove="1" noResize="1" noEditPoints="1" noAdjustHandles="1" noChangeArrowheads="1" noChangeShapeType="1"/>
          </p:cNvSpPr>
          <p:nvPr/>
        </p:nvSpPr>
        <p:spPr>
          <a:xfrm>
            <a:off x="6430617" y="6299514"/>
            <a:ext cx="2435293" cy="2616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ontserrat Medium" pitchFamily="2" charset="0"/>
                <a:ea typeface="+mn-ea"/>
                <a:cs typeface="+mn-cs"/>
              </a:rPr>
              <a:t>SALES SKILLS MASTERCLASS</a:t>
            </a:r>
          </a:p>
        </p:txBody>
      </p:sp>
      <p:sp>
        <p:nvSpPr>
          <p:cNvPr id="3" name="Title 1">
            <a:extLst>
              <a:ext uri="{FF2B5EF4-FFF2-40B4-BE49-F238E27FC236}">
                <a16:creationId xmlns:a16="http://schemas.microsoft.com/office/drawing/2014/main" id="{BEA88254-79EA-31E1-16AE-E42DC1320A3E}"/>
              </a:ext>
            </a:extLst>
          </p:cNvPr>
          <p:cNvSpPr>
            <a:spLocks noGrp="1"/>
          </p:cNvSpPr>
          <p:nvPr>
            <p:ph type="ctrTitle"/>
          </p:nvPr>
        </p:nvSpPr>
        <p:spPr>
          <a:xfrm>
            <a:off x="1621069" y="1219610"/>
            <a:ext cx="5986702" cy="794499"/>
          </a:xfrm>
        </p:spPr>
        <p:txBody>
          <a:bodyPr>
            <a:noAutofit/>
          </a:bodyPr>
          <a:lstStyle/>
          <a:p>
            <a:r>
              <a:rPr lang="en-GB" sz="4800" b="1" dirty="0">
                <a:solidFill>
                  <a:schemeClr val="bg1"/>
                </a:solidFill>
                <a:latin typeface="Montserrat" pitchFamily="2" charset="0"/>
                <a:ea typeface="Lato" panose="020F0502020204030203" pitchFamily="34" charset="0"/>
                <a:cs typeface="Lato" panose="020F0502020204030203" pitchFamily="34" charset="0"/>
              </a:rPr>
              <a:t>S.I.G.N.</a:t>
            </a:r>
          </a:p>
        </p:txBody>
      </p:sp>
      <p:sp>
        <p:nvSpPr>
          <p:cNvPr id="5" name="TextBox 4">
            <a:extLst>
              <a:ext uri="{FF2B5EF4-FFF2-40B4-BE49-F238E27FC236}">
                <a16:creationId xmlns:a16="http://schemas.microsoft.com/office/drawing/2014/main" id="{0371A9C1-67F3-C72C-4BC3-82C337151E59}"/>
              </a:ext>
            </a:extLst>
          </p:cNvPr>
          <p:cNvSpPr txBox="1"/>
          <p:nvPr/>
        </p:nvSpPr>
        <p:spPr>
          <a:xfrm>
            <a:off x="1032235" y="690442"/>
            <a:ext cx="716437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white"/>
                </a:solidFill>
                <a:effectLst/>
                <a:uLnTx/>
                <a:uFillTx/>
                <a:latin typeface="Montserrat Medium" pitchFamily="2" charset="0"/>
                <a:ea typeface="Lato" panose="020F0502020204030203" pitchFamily="34" charset="0"/>
                <a:cs typeface="Lato" panose="020F0502020204030203" pitchFamily="34" charset="0"/>
                <a:sym typeface="Calibri"/>
              </a:rPr>
              <a:t>F.O.R.M. &amp;</a:t>
            </a:r>
          </a:p>
        </p:txBody>
      </p:sp>
      <p:sp>
        <p:nvSpPr>
          <p:cNvPr id="6" name="TextBox 5">
            <a:extLst>
              <a:ext uri="{FF2B5EF4-FFF2-40B4-BE49-F238E27FC236}">
                <a16:creationId xmlns:a16="http://schemas.microsoft.com/office/drawing/2014/main" id="{EFC780A3-78FA-7696-734F-88454DEB826E}"/>
              </a:ext>
            </a:extLst>
          </p:cNvPr>
          <p:cNvSpPr txBox="1"/>
          <p:nvPr/>
        </p:nvSpPr>
        <p:spPr>
          <a:xfrm>
            <a:off x="923826" y="1896948"/>
            <a:ext cx="7381188"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white"/>
                </a:solidFill>
                <a:effectLst/>
                <a:uLnTx/>
                <a:uFillTx/>
                <a:latin typeface="Montserrat Medium" pitchFamily="2" charset="0"/>
                <a:ea typeface="Lato" panose="020F0502020204030203" pitchFamily="34" charset="0"/>
                <a:cs typeface="Lato" panose="020F0502020204030203" pitchFamily="34" charset="0"/>
                <a:sym typeface="Calibri"/>
              </a:rPr>
              <a:t>Presented by </a:t>
            </a:r>
            <a:r>
              <a:rPr lang="en-US" sz="1400" dirty="0">
                <a:solidFill>
                  <a:prstClr val="white"/>
                </a:solidFill>
                <a:latin typeface="Montserrat Medium" pitchFamily="2" charset="0"/>
                <a:ea typeface="Lato" panose="020F0502020204030203" pitchFamily="34" charset="0"/>
                <a:cs typeface="Lato" panose="020F0502020204030203" pitchFamily="34" charset="0"/>
                <a:sym typeface="Calibri"/>
              </a:rPr>
              <a:t>Bevin Wint</a:t>
            </a:r>
            <a:endParaRPr kumimoji="0" lang="en-US" sz="1400" i="0" u="none" strike="noStrike" kern="1200" cap="none" spc="0" normalizeH="0" baseline="0" noProof="0" dirty="0">
              <a:ln>
                <a:noFill/>
              </a:ln>
              <a:solidFill>
                <a:prstClr val="white"/>
              </a:solidFill>
              <a:effectLst/>
              <a:uLnTx/>
              <a:uFillTx/>
              <a:latin typeface="Montserrat Medium" pitchFamily="2" charset="0"/>
              <a:ea typeface="Lato" panose="020F0502020204030203" pitchFamily="34" charset="0"/>
              <a:cs typeface="Lato" panose="020F0502020204030203" pitchFamily="34" charset="0"/>
              <a:sym typeface="Calibri"/>
            </a:endParaRPr>
          </a:p>
        </p:txBody>
      </p:sp>
      <p:pic>
        <p:nvPicPr>
          <p:cNvPr id="10" name="Picture 9" descr="A person and person looking at a diagram&#10;&#10;Description automatically generated">
            <a:extLst>
              <a:ext uri="{FF2B5EF4-FFF2-40B4-BE49-F238E27FC236}">
                <a16:creationId xmlns:a16="http://schemas.microsoft.com/office/drawing/2014/main" id="{8853E599-85E0-DB78-DA89-4094BDE6E2D3}"/>
              </a:ext>
            </a:extLst>
          </p:cNvPr>
          <p:cNvPicPr>
            <a:picLocks noChangeAspect="1"/>
          </p:cNvPicPr>
          <p:nvPr/>
        </p:nvPicPr>
        <p:blipFill>
          <a:blip r:embed="rId4">
            <a:extLst>
              <a:ext uri="{28A0092B-C50C-407E-A947-70E740481C1C}">
                <a14:useLocalDpi xmlns:a14="http://schemas.microsoft.com/office/drawing/2010/main" val="0"/>
              </a:ext>
            </a:extLst>
          </a:blip>
          <a:srcRect t="17620" b="15379"/>
          <a:stretch/>
        </p:blipFill>
        <p:spPr>
          <a:xfrm>
            <a:off x="2075969" y="2400329"/>
            <a:ext cx="4992061" cy="3344767"/>
          </a:xfrm>
          <a:prstGeom prst="rect">
            <a:avLst/>
          </a:prstGeom>
        </p:spPr>
      </p:pic>
    </p:spTree>
    <p:extLst>
      <p:ext uri="{BB962C8B-B14F-4D97-AF65-F5344CB8AC3E}">
        <p14:creationId xmlns:p14="http://schemas.microsoft.com/office/powerpoint/2010/main" val="868290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AAABE-12A7-EE8D-95D0-1BD74A64227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45198D4-F5FF-4731-351C-082B080E864C}"/>
              </a:ext>
            </a:extLst>
          </p:cNvPr>
          <p:cNvSpPr>
            <a:spLocks noGrp="1" noRot="1" noMove="1" noResize="1" noEditPoints="1" noAdjustHandles="1" noChangeArrowheads="1" noChangeShapeType="1"/>
          </p:cNvSpPr>
          <p:nvPr/>
        </p:nvSpPr>
        <p:spPr>
          <a:xfrm>
            <a:off x="0" y="0"/>
            <a:ext cx="9144000" cy="6858000"/>
          </a:xfrm>
          <a:prstGeom prst="rect">
            <a:avLst/>
          </a:prstGeom>
          <a:gradFill flip="none" rotWithShape="1">
            <a:gsLst>
              <a:gs pos="20000">
                <a:srgbClr val="27412B"/>
              </a:gs>
              <a:gs pos="100000">
                <a:srgbClr val="98B092"/>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8" name="Picture 17" descr="A colorful star on a white circle&#10;&#10;Description automatically generated">
            <a:extLst>
              <a:ext uri="{FF2B5EF4-FFF2-40B4-BE49-F238E27FC236}">
                <a16:creationId xmlns:a16="http://schemas.microsoft.com/office/drawing/2014/main" id="{ED6517AA-EBD1-3A54-8459-4A0319FB6B1D}"/>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rcRect l="18631" t="-13784" r="19445" b="50964"/>
          <a:stretch/>
        </p:blipFill>
        <p:spPr>
          <a:xfrm>
            <a:off x="278090" y="671922"/>
            <a:ext cx="8702119" cy="5990471"/>
          </a:xfrm>
          <a:prstGeom prst="rect">
            <a:avLst/>
          </a:prstGeom>
        </p:spPr>
      </p:pic>
      <p:sp>
        <p:nvSpPr>
          <p:cNvPr id="7" name="Rectangle 6">
            <a:extLst>
              <a:ext uri="{FF2B5EF4-FFF2-40B4-BE49-F238E27FC236}">
                <a16:creationId xmlns:a16="http://schemas.microsoft.com/office/drawing/2014/main" id="{EF215E1B-C46C-0BB8-2430-CA99C2DACE05}"/>
              </a:ext>
            </a:extLst>
          </p:cNvPr>
          <p:cNvSpPr/>
          <p:nvPr/>
        </p:nvSpPr>
        <p:spPr>
          <a:xfrm>
            <a:off x="163791" y="195606"/>
            <a:ext cx="8816419" cy="6466787"/>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7" name="Picture 26" descr="A black and white logo&#10;&#10;Description automatically generated">
            <a:extLst>
              <a:ext uri="{FF2B5EF4-FFF2-40B4-BE49-F238E27FC236}">
                <a16:creationId xmlns:a16="http://schemas.microsoft.com/office/drawing/2014/main" id="{B93586D5-2C13-1AAD-6DD1-23A1EB600F3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278089" y="5997257"/>
            <a:ext cx="1918459" cy="604514"/>
          </a:xfrm>
          <a:prstGeom prst="rect">
            <a:avLst/>
          </a:prstGeom>
        </p:spPr>
      </p:pic>
      <p:sp>
        <p:nvSpPr>
          <p:cNvPr id="9" name="TextBox 8">
            <a:extLst>
              <a:ext uri="{FF2B5EF4-FFF2-40B4-BE49-F238E27FC236}">
                <a16:creationId xmlns:a16="http://schemas.microsoft.com/office/drawing/2014/main" id="{73DAF767-7827-BB07-B770-2D72A21246B6}"/>
              </a:ext>
            </a:extLst>
          </p:cNvPr>
          <p:cNvSpPr txBox="1">
            <a:spLocks noGrp="1" noRot="1" noMove="1" noResize="1" noEditPoints="1" noAdjustHandles="1" noChangeArrowheads="1" noChangeShapeType="1"/>
          </p:cNvSpPr>
          <p:nvPr/>
        </p:nvSpPr>
        <p:spPr>
          <a:xfrm>
            <a:off x="6430617" y="6299514"/>
            <a:ext cx="2435293" cy="2616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ontserrat Medium" pitchFamily="2" charset="0"/>
                <a:ea typeface="+mn-ea"/>
                <a:cs typeface="+mn-cs"/>
              </a:rPr>
              <a:t>SALES SKILLS MASTERCLASS</a:t>
            </a:r>
          </a:p>
        </p:txBody>
      </p:sp>
      <p:pic>
        <p:nvPicPr>
          <p:cNvPr id="5" name="Picture 4">
            <a:extLst>
              <a:ext uri="{FF2B5EF4-FFF2-40B4-BE49-F238E27FC236}">
                <a16:creationId xmlns:a16="http://schemas.microsoft.com/office/drawing/2014/main" id="{CC340187-F209-B385-1571-CBCC82B96239}"/>
              </a:ext>
            </a:extLst>
          </p:cNvPr>
          <p:cNvPicPr>
            <a:picLocks noChangeAspect="1"/>
          </p:cNvPicPr>
          <p:nvPr/>
        </p:nvPicPr>
        <p:blipFill>
          <a:blip r:embed="rId4"/>
          <a:stretch>
            <a:fillRect/>
          </a:stretch>
        </p:blipFill>
        <p:spPr>
          <a:xfrm>
            <a:off x="653979" y="671922"/>
            <a:ext cx="3696701" cy="5199822"/>
          </a:xfrm>
          <a:prstGeom prst="rect">
            <a:avLst/>
          </a:prstGeom>
          <a:solidFill>
            <a:srgbClr val="FFFFFF">
              <a:shade val="85000"/>
            </a:srgbClr>
          </a:solidFill>
          <a:ln w="31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a:extLst>
              <a:ext uri="{FF2B5EF4-FFF2-40B4-BE49-F238E27FC236}">
                <a16:creationId xmlns:a16="http://schemas.microsoft.com/office/drawing/2014/main" id="{D1E3F99C-BBA0-86BA-F75B-D479E7BEC5D6}"/>
              </a:ext>
            </a:extLst>
          </p:cNvPr>
          <p:cNvPicPr>
            <a:picLocks noChangeAspect="1"/>
          </p:cNvPicPr>
          <p:nvPr/>
        </p:nvPicPr>
        <p:blipFill>
          <a:blip r:embed="rId5"/>
          <a:stretch>
            <a:fillRect/>
          </a:stretch>
        </p:blipFill>
        <p:spPr>
          <a:xfrm>
            <a:off x="4567315" y="2179664"/>
            <a:ext cx="4184461" cy="1925408"/>
          </a:xfrm>
          <a:prstGeom prst="rect">
            <a:avLst/>
          </a:prstGeom>
          <a:solidFill>
            <a:srgbClr val="FFFFFF">
              <a:shade val="85000"/>
            </a:srgbClr>
          </a:solidFill>
          <a:ln w="31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886984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7DA54-9CC8-38DE-CC8A-32E9C5F4EBB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2734D05-4E93-76D3-47E0-8363AEBBBBEC}"/>
              </a:ext>
            </a:extLst>
          </p:cNvPr>
          <p:cNvSpPr>
            <a:spLocks noGrp="1" noRot="1" noMove="1" noResize="1" noEditPoints="1" noAdjustHandles="1" noChangeArrowheads="1" noChangeShapeType="1"/>
          </p:cNvSpPr>
          <p:nvPr/>
        </p:nvSpPr>
        <p:spPr>
          <a:xfrm>
            <a:off x="0" y="0"/>
            <a:ext cx="9144000" cy="6858000"/>
          </a:xfrm>
          <a:prstGeom prst="rect">
            <a:avLst/>
          </a:prstGeom>
          <a:gradFill flip="none" rotWithShape="1">
            <a:gsLst>
              <a:gs pos="20000">
                <a:srgbClr val="27412B"/>
              </a:gs>
              <a:gs pos="100000">
                <a:srgbClr val="98B092"/>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8" name="Picture 17" descr="A colorful star on a white circle&#10;&#10;Description automatically generated">
            <a:extLst>
              <a:ext uri="{FF2B5EF4-FFF2-40B4-BE49-F238E27FC236}">
                <a16:creationId xmlns:a16="http://schemas.microsoft.com/office/drawing/2014/main" id="{A5943E1C-A76B-F1F8-3CD9-B25138360A33}"/>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rcRect l="18631" t="-13784" r="19445" b="50964"/>
          <a:stretch/>
        </p:blipFill>
        <p:spPr>
          <a:xfrm>
            <a:off x="278090" y="671922"/>
            <a:ext cx="8702119" cy="5990471"/>
          </a:xfrm>
          <a:prstGeom prst="rect">
            <a:avLst/>
          </a:prstGeom>
        </p:spPr>
      </p:pic>
      <p:sp>
        <p:nvSpPr>
          <p:cNvPr id="7" name="Rectangle 6">
            <a:extLst>
              <a:ext uri="{FF2B5EF4-FFF2-40B4-BE49-F238E27FC236}">
                <a16:creationId xmlns:a16="http://schemas.microsoft.com/office/drawing/2014/main" id="{327D9A01-6736-D46D-54B9-083F65AC8DDE}"/>
              </a:ext>
            </a:extLst>
          </p:cNvPr>
          <p:cNvSpPr/>
          <p:nvPr/>
        </p:nvSpPr>
        <p:spPr>
          <a:xfrm>
            <a:off x="163791" y="195606"/>
            <a:ext cx="8816419" cy="6466787"/>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7" name="Picture 26" descr="A black and white logo&#10;&#10;Description automatically generated">
            <a:extLst>
              <a:ext uri="{FF2B5EF4-FFF2-40B4-BE49-F238E27FC236}">
                <a16:creationId xmlns:a16="http://schemas.microsoft.com/office/drawing/2014/main" id="{5A06F5A8-ED4F-0EF6-BB94-93E9C9F0714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278089" y="5997257"/>
            <a:ext cx="1918459" cy="604514"/>
          </a:xfrm>
          <a:prstGeom prst="rect">
            <a:avLst/>
          </a:prstGeom>
        </p:spPr>
      </p:pic>
      <p:sp>
        <p:nvSpPr>
          <p:cNvPr id="9" name="TextBox 8">
            <a:extLst>
              <a:ext uri="{FF2B5EF4-FFF2-40B4-BE49-F238E27FC236}">
                <a16:creationId xmlns:a16="http://schemas.microsoft.com/office/drawing/2014/main" id="{EF10A56F-E871-2569-09DE-BA5274E3FA28}"/>
              </a:ext>
            </a:extLst>
          </p:cNvPr>
          <p:cNvSpPr txBox="1">
            <a:spLocks noGrp="1" noRot="1" noMove="1" noResize="1" noEditPoints="1" noAdjustHandles="1" noChangeArrowheads="1" noChangeShapeType="1"/>
          </p:cNvSpPr>
          <p:nvPr/>
        </p:nvSpPr>
        <p:spPr>
          <a:xfrm>
            <a:off x="6430617" y="6299514"/>
            <a:ext cx="2435293" cy="2616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ontserrat Medium" pitchFamily="2" charset="0"/>
                <a:ea typeface="+mn-ea"/>
                <a:cs typeface="+mn-cs"/>
              </a:rPr>
              <a:t>SALES SKILLS MASTERCLASS</a:t>
            </a:r>
          </a:p>
        </p:txBody>
      </p:sp>
      <p:pic>
        <p:nvPicPr>
          <p:cNvPr id="3" name="Picture 2">
            <a:extLst>
              <a:ext uri="{FF2B5EF4-FFF2-40B4-BE49-F238E27FC236}">
                <a16:creationId xmlns:a16="http://schemas.microsoft.com/office/drawing/2014/main" id="{A4616CDD-95A7-9B02-96A1-4C611BFC4923}"/>
              </a:ext>
            </a:extLst>
          </p:cNvPr>
          <p:cNvPicPr>
            <a:picLocks noChangeAspect="1"/>
          </p:cNvPicPr>
          <p:nvPr/>
        </p:nvPicPr>
        <p:blipFill>
          <a:blip r:embed="rId4"/>
          <a:stretch>
            <a:fillRect/>
          </a:stretch>
        </p:blipFill>
        <p:spPr>
          <a:xfrm>
            <a:off x="896902" y="744218"/>
            <a:ext cx="7350196" cy="517521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0238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952E4-4C78-D3C3-70C8-F55A700779A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E736233-19A3-CFDE-B6C1-C0FA44F8C819}"/>
              </a:ext>
            </a:extLst>
          </p:cNvPr>
          <p:cNvSpPr>
            <a:spLocks noGrp="1" noRot="1" noMove="1" noResize="1" noEditPoints="1" noAdjustHandles="1" noChangeArrowheads="1" noChangeShapeType="1"/>
          </p:cNvSpPr>
          <p:nvPr/>
        </p:nvSpPr>
        <p:spPr>
          <a:xfrm>
            <a:off x="0" y="0"/>
            <a:ext cx="9144000" cy="6858000"/>
          </a:xfrm>
          <a:prstGeom prst="rect">
            <a:avLst/>
          </a:prstGeom>
          <a:gradFill flip="none" rotWithShape="1">
            <a:gsLst>
              <a:gs pos="20000">
                <a:srgbClr val="27412B"/>
              </a:gs>
              <a:gs pos="100000">
                <a:srgbClr val="98B092"/>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8" name="Picture 17" descr="A colorful star on a white circle&#10;&#10;Description automatically generated">
            <a:extLst>
              <a:ext uri="{FF2B5EF4-FFF2-40B4-BE49-F238E27FC236}">
                <a16:creationId xmlns:a16="http://schemas.microsoft.com/office/drawing/2014/main" id="{74565B57-06FE-39DB-3329-8BB8392A0061}"/>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rcRect l="18631" t="-13784" r="19445" b="50964"/>
          <a:stretch/>
        </p:blipFill>
        <p:spPr>
          <a:xfrm>
            <a:off x="278090" y="671922"/>
            <a:ext cx="8702119" cy="5990471"/>
          </a:xfrm>
          <a:prstGeom prst="rect">
            <a:avLst/>
          </a:prstGeom>
        </p:spPr>
      </p:pic>
      <p:sp>
        <p:nvSpPr>
          <p:cNvPr id="7" name="Rectangle 6">
            <a:extLst>
              <a:ext uri="{FF2B5EF4-FFF2-40B4-BE49-F238E27FC236}">
                <a16:creationId xmlns:a16="http://schemas.microsoft.com/office/drawing/2014/main" id="{2ED13226-28F3-DB1C-52F8-5139F12CE31D}"/>
              </a:ext>
            </a:extLst>
          </p:cNvPr>
          <p:cNvSpPr/>
          <p:nvPr/>
        </p:nvSpPr>
        <p:spPr>
          <a:xfrm>
            <a:off x="163791" y="195606"/>
            <a:ext cx="8816419" cy="6466787"/>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7" name="Picture 26" descr="A black and white logo&#10;&#10;Description automatically generated">
            <a:extLst>
              <a:ext uri="{FF2B5EF4-FFF2-40B4-BE49-F238E27FC236}">
                <a16:creationId xmlns:a16="http://schemas.microsoft.com/office/drawing/2014/main" id="{763F3AA0-5DAD-E83C-1635-5EB468B4035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278089" y="5997257"/>
            <a:ext cx="1918459" cy="604514"/>
          </a:xfrm>
          <a:prstGeom prst="rect">
            <a:avLst/>
          </a:prstGeom>
        </p:spPr>
      </p:pic>
      <p:sp>
        <p:nvSpPr>
          <p:cNvPr id="9" name="TextBox 8">
            <a:extLst>
              <a:ext uri="{FF2B5EF4-FFF2-40B4-BE49-F238E27FC236}">
                <a16:creationId xmlns:a16="http://schemas.microsoft.com/office/drawing/2014/main" id="{2978ACC7-19B7-64E8-7C24-7A99481ACB77}"/>
              </a:ext>
            </a:extLst>
          </p:cNvPr>
          <p:cNvSpPr txBox="1">
            <a:spLocks noGrp="1" noRot="1" noMove="1" noResize="1" noEditPoints="1" noAdjustHandles="1" noChangeArrowheads="1" noChangeShapeType="1"/>
          </p:cNvSpPr>
          <p:nvPr/>
        </p:nvSpPr>
        <p:spPr>
          <a:xfrm>
            <a:off x="6430617" y="6299514"/>
            <a:ext cx="2435293" cy="2616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ontserrat Medium" pitchFamily="2" charset="0"/>
                <a:ea typeface="+mn-ea"/>
                <a:cs typeface="+mn-cs"/>
              </a:rPr>
              <a:t>SALES SKILLS MASTERCLASS</a:t>
            </a:r>
          </a:p>
        </p:txBody>
      </p:sp>
      <p:pic>
        <p:nvPicPr>
          <p:cNvPr id="5" name="Picture 4">
            <a:extLst>
              <a:ext uri="{FF2B5EF4-FFF2-40B4-BE49-F238E27FC236}">
                <a16:creationId xmlns:a16="http://schemas.microsoft.com/office/drawing/2014/main" id="{455800C5-5678-8939-110D-62AA84D9077F}"/>
              </a:ext>
            </a:extLst>
          </p:cNvPr>
          <p:cNvPicPr>
            <a:picLocks noChangeAspect="1"/>
          </p:cNvPicPr>
          <p:nvPr/>
        </p:nvPicPr>
        <p:blipFill>
          <a:blip r:embed="rId4"/>
          <a:stretch>
            <a:fillRect/>
          </a:stretch>
        </p:blipFill>
        <p:spPr>
          <a:xfrm>
            <a:off x="649555" y="423257"/>
            <a:ext cx="7844889" cy="5574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4011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EB82B-EDDE-F0C1-14C3-EC24D80CD7D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67B2AEB-EB6C-006B-3317-8CE8BAC3C3E1}"/>
              </a:ext>
            </a:extLst>
          </p:cNvPr>
          <p:cNvSpPr>
            <a:spLocks noGrp="1" noRot="1" noMove="1" noResize="1" noEditPoints="1" noAdjustHandles="1" noChangeArrowheads="1" noChangeShapeType="1"/>
          </p:cNvSpPr>
          <p:nvPr/>
        </p:nvSpPr>
        <p:spPr>
          <a:xfrm>
            <a:off x="0" y="0"/>
            <a:ext cx="9144000" cy="6858000"/>
          </a:xfrm>
          <a:prstGeom prst="rect">
            <a:avLst/>
          </a:prstGeom>
          <a:gradFill flip="none" rotWithShape="1">
            <a:gsLst>
              <a:gs pos="20000">
                <a:srgbClr val="27412B"/>
              </a:gs>
              <a:gs pos="100000">
                <a:srgbClr val="98B092"/>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8" name="Picture 17" descr="A colorful star on a white circle&#10;&#10;Description automatically generated">
            <a:extLst>
              <a:ext uri="{FF2B5EF4-FFF2-40B4-BE49-F238E27FC236}">
                <a16:creationId xmlns:a16="http://schemas.microsoft.com/office/drawing/2014/main" id="{AD4E5885-6864-9787-C8BA-FB27D226AB66}"/>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rcRect l="18631" t="-13784" r="19445" b="50964"/>
          <a:stretch/>
        </p:blipFill>
        <p:spPr>
          <a:xfrm>
            <a:off x="278090" y="671922"/>
            <a:ext cx="8702119" cy="5990471"/>
          </a:xfrm>
          <a:prstGeom prst="rect">
            <a:avLst/>
          </a:prstGeom>
        </p:spPr>
      </p:pic>
      <p:sp>
        <p:nvSpPr>
          <p:cNvPr id="7" name="Rectangle 6">
            <a:extLst>
              <a:ext uri="{FF2B5EF4-FFF2-40B4-BE49-F238E27FC236}">
                <a16:creationId xmlns:a16="http://schemas.microsoft.com/office/drawing/2014/main" id="{EF1E3348-6D76-816A-BC42-A3DC54326BBC}"/>
              </a:ext>
            </a:extLst>
          </p:cNvPr>
          <p:cNvSpPr/>
          <p:nvPr/>
        </p:nvSpPr>
        <p:spPr>
          <a:xfrm>
            <a:off x="163791" y="195606"/>
            <a:ext cx="8816419" cy="6466787"/>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7" name="Picture 26" descr="A black and white logo&#10;&#10;Description automatically generated">
            <a:extLst>
              <a:ext uri="{FF2B5EF4-FFF2-40B4-BE49-F238E27FC236}">
                <a16:creationId xmlns:a16="http://schemas.microsoft.com/office/drawing/2014/main" id="{ED19E2B4-8B7A-DA04-EFDD-EC9D91D5286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278089" y="5997257"/>
            <a:ext cx="1918459" cy="604514"/>
          </a:xfrm>
          <a:prstGeom prst="rect">
            <a:avLst/>
          </a:prstGeom>
        </p:spPr>
      </p:pic>
      <p:sp>
        <p:nvSpPr>
          <p:cNvPr id="9" name="TextBox 8">
            <a:extLst>
              <a:ext uri="{FF2B5EF4-FFF2-40B4-BE49-F238E27FC236}">
                <a16:creationId xmlns:a16="http://schemas.microsoft.com/office/drawing/2014/main" id="{E0FB9B9B-1612-FEDE-B409-3551D5C31ECC}"/>
              </a:ext>
            </a:extLst>
          </p:cNvPr>
          <p:cNvSpPr txBox="1">
            <a:spLocks noGrp="1" noRot="1" noMove="1" noResize="1" noEditPoints="1" noAdjustHandles="1" noChangeArrowheads="1" noChangeShapeType="1"/>
          </p:cNvSpPr>
          <p:nvPr/>
        </p:nvSpPr>
        <p:spPr>
          <a:xfrm>
            <a:off x="6430617" y="6299514"/>
            <a:ext cx="2435293" cy="2616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ontserrat Medium" pitchFamily="2" charset="0"/>
                <a:ea typeface="+mn-ea"/>
                <a:cs typeface="+mn-cs"/>
              </a:rPr>
              <a:t>SALES SKILLS MASTERCLASS</a:t>
            </a:r>
          </a:p>
        </p:txBody>
      </p:sp>
      <p:pic>
        <p:nvPicPr>
          <p:cNvPr id="3" name="Picture 2">
            <a:extLst>
              <a:ext uri="{FF2B5EF4-FFF2-40B4-BE49-F238E27FC236}">
                <a16:creationId xmlns:a16="http://schemas.microsoft.com/office/drawing/2014/main" id="{455D201E-B168-8942-2376-E23083E99C25}"/>
              </a:ext>
            </a:extLst>
          </p:cNvPr>
          <p:cNvPicPr>
            <a:picLocks noChangeAspect="1"/>
          </p:cNvPicPr>
          <p:nvPr/>
        </p:nvPicPr>
        <p:blipFill>
          <a:blip r:embed="rId4"/>
          <a:stretch>
            <a:fillRect/>
          </a:stretch>
        </p:blipFill>
        <p:spPr>
          <a:xfrm>
            <a:off x="668011" y="476315"/>
            <a:ext cx="7922275" cy="558047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34570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CA456-B822-0C18-42BF-7A2F57EEB2E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8C83260-4B02-4122-54A9-21CD8E7DC16A}"/>
              </a:ext>
            </a:extLst>
          </p:cNvPr>
          <p:cNvSpPr>
            <a:spLocks noGrp="1" noRot="1" noMove="1" noResize="1" noEditPoints="1" noAdjustHandles="1" noChangeArrowheads="1" noChangeShapeType="1"/>
          </p:cNvSpPr>
          <p:nvPr/>
        </p:nvSpPr>
        <p:spPr>
          <a:xfrm>
            <a:off x="0" y="0"/>
            <a:ext cx="9144000" cy="6858000"/>
          </a:xfrm>
          <a:prstGeom prst="rect">
            <a:avLst/>
          </a:prstGeom>
          <a:gradFill flip="none" rotWithShape="1">
            <a:gsLst>
              <a:gs pos="20000">
                <a:srgbClr val="27412B"/>
              </a:gs>
              <a:gs pos="100000">
                <a:srgbClr val="98B092"/>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8" name="Picture 17" descr="A colorful star on a white circle&#10;&#10;Description automatically generated">
            <a:extLst>
              <a:ext uri="{FF2B5EF4-FFF2-40B4-BE49-F238E27FC236}">
                <a16:creationId xmlns:a16="http://schemas.microsoft.com/office/drawing/2014/main" id="{2473203F-AFCF-0B03-EF2D-093BCB686D18}"/>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rcRect l="18631" t="-13784" r="19445" b="50964"/>
          <a:stretch/>
        </p:blipFill>
        <p:spPr>
          <a:xfrm>
            <a:off x="278090" y="671922"/>
            <a:ext cx="8702119" cy="5990471"/>
          </a:xfrm>
          <a:prstGeom prst="rect">
            <a:avLst/>
          </a:prstGeom>
        </p:spPr>
      </p:pic>
      <p:sp>
        <p:nvSpPr>
          <p:cNvPr id="7" name="Rectangle 6">
            <a:extLst>
              <a:ext uri="{FF2B5EF4-FFF2-40B4-BE49-F238E27FC236}">
                <a16:creationId xmlns:a16="http://schemas.microsoft.com/office/drawing/2014/main" id="{8E513EB1-4908-091A-A767-B4317D02BBD4}"/>
              </a:ext>
            </a:extLst>
          </p:cNvPr>
          <p:cNvSpPr/>
          <p:nvPr/>
        </p:nvSpPr>
        <p:spPr>
          <a:xfrm>
            <a:off x="163791" y="195606"/>
            <a:ext cx="8816419" cy="6466787"/>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7" name="Picture 26" descr="A black and white logo&#10;&#10;Description automatically generated">
            <a:extLst>
              <a:ext uri="{FF2B5EF4-FFF2-40B4-BE49-F238E27FC236}">
                <a16:creationId xmlns:a16="http://schemas.microsoft.com/office/drawing/2014/main" id="{FE761A2C-F89F-0DDF-7D65-585705325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469" y="5569666"/>
            <a:ext cx="3146449" cy="991458"/>
          </a:xfrm>
          <a:prstGeom prst="rect">
            <a:avLst/>
          </a:prstGeom>
        </p:spPr>
      </p:pic>
      <p:sp>
        <p:nvSpPr>
          <p:cNvPr id="9" name="TextBox 8">
            <a:extLst>
              <a:ext uri="{FF2B5EF4-FFF2-40B4-BE49-F238E27FC236}">
                <a16:creationId xmlns:a16="http://schemas.microsoft.com/office/drawing/2014/main" id="{D03BDD1C-90B5-86F0-8F60-83DC7E8F91F5}"/>
              </a:ext>
            </a:extLst>
          </p:cNvPr>
          <p:cNvSpPr txBox="1">
            <a:spLocks noGrp="1" noRot="1" noMove="1" noResize="1" noEditPoints="1" noAdjustHandles="1" noChangeArrowheads="1" noChangeShapeType="1"/>
          </p:cNvSpPr>
          <p:nvPr/>
        </p:nvSpPr>
        <p:spPr>
          <a:xfrm>
            <a:off x="6430617" y="6299514"/>
            <a:ext cx="2435293" cy="2616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ontserrat Medium" pitchFamily="2" charset="0"/>
                <a:ea typeface="+mn-ea"/>
                <a:cs typeface="+mn-cs"/>
              </a:rPr>
              <a:t>SALES SKILLS MASTERCLASS</a:t>
            </a:r>
          </a:p>
        </p:txBody>
      </p:sp>
      <p:sp>
        <p:nvSpPr>
          <p:cNvPr id="3" name="Title 1">
            <a:extLst>
              <a:ext uri="{FF2B5EF4-FFF2-40B4-BE49-F238E27FC236}">
                <a16:creationId xmlns:a16="http://schemas.microsoft.com/office/drawing/2014/main" id="{0009B522-7D46-8166-65A4-0FF6BE311763}"/>
              </a:ext>
            </a:extLst>
          </p:cNvPr>
          <p:cNvSpPr>
            <a:spLocks noGrp="1"/>
          </p:cNvSpPr>
          <p:nvPr>
            <p:ph type="ctrTitle"/>
          </p:nvPr>
        </p:nvSpPr>
        <p:spPr>
          <a:xfrm>
            <a:off x="1621069" y="1219610"/>
            <a:ext cx="5986702" cy="794499"/>
          </a:xfrm>
        </p:spPr>
        <p:txBody>
          <a:bodyPr>
            <a:noAutofit/>
          </a:bodyPr>
          <a:lstStyle/>
          <a:p>
            <a:r>
              <a:rPr lang="en-GB" sz="4800" b="1" dirty="0">
                <a:solidFill>
                  <a:schemeClr val="bg1"/>
                </a:solidFill>
                <a:latin typeface="Montserrat" pitchFamily="2" charset="0"/>
                <a:ea typeface="Lato" panose="020F0502020204030203" pitchFamily="34" charset="0"/>
                <a:cs typeface="Lato" panose="020F0502020204030203" pitchFamily="34" charset="0"/>
              </a:rPr>
              <a:t>HANDLING</a:t>
            </a:r>
          </a:p>
        </p:txBody>
      </p:sp>
      <p:sp>
        <p:nvSpPr>
          <p:cNvPr id="5" name="TextBox 4">
            <a:extLst>
              <a:ext uri="{FF2B5EF4-FFF2-40B4-BE49-F238E27FC236}">
                <a16:creationId xmlns:a16="http://schemas.microsoft.com/office/drawing/2014/main" id="{A4BCA2C7-DCB0-4893-17BA-A0CB4500CA77}"/>
              </a:ext>
            </a:extLst>
          </p:cNvPr>
          <p:cNvSpPr txBox="1"/>
          <p:nvPr/>
        </p:nvSpPr>
        <p:spPr>
          <a:xfrm>
            <a:off x="1032235" y="690442"/>
            <a:ext cx="716437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white"/>
                </a:solidFill>
                <a:effectLst/>
                <a:uLnTx/>
                <a:uFillTx/>
                <a:latin typeface="Montserrat Medium" pitchFamily="2" charset="0"/>
                <a:ea typeface="Lato" panose="020F0502020204030203" pitchFamily="34" charset="0"/>
                <a:cs typeface="Lato" panose="020F0502020204030203" pitchFamily="34" charset="0"/>
                <a:sym typeface="Calibri"/>
              </a:rPr>
              <a:t>OBJECTION</a:t>
            </a:r>
          </a:p>
        </p:txBody>
      </p:sp>
      <p:sp>
        <p:nvSpPr>
          <p:cNvPr id="6" name="TextBox 5">
            <a:extLst>
              <a:ext uri="{FF2B5EF4-FFF2-40B4-BE49-F238E27FC236}">
                <a16:creationId xmlns:a16="http://schemas.microsoft.com/office/drawing/2014/main" id="{E93C695C-FA8B-DAF4-1CC1-0566C4FE4571}"/>
              </a:ext>
            </a:extLst>
          </p:cNvPr>
          <p:cNvSpPr txBox="1"/>
          <p:nvPr/>
        </p:nvSpPr>
        <p:spPr>
          <a:xfrm>
            <a:off x="923826" y="1896948"/>
            <a:ext cx="7381188"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white"/>
                </a:solidFill>
                <a:effectLst/>
                <a:uLnTx/>
                <a:uFillTx/>
                <a:latin typeface="Montserrat Medium" pitchFamily="2" charset="0"/>
                <a:ea typeface="Lato" panose="020F0502020204030203" pitchFamily="34" charset="0"/>
                <a:cs typeface="Lato" panose="020F0502020204030203" pitchFamily="34" charset="0"/>
                <a:sym typeface="Calibri"/>
              </a:rPr>
              <a:t>Presented by </a:t>
            </a:r>
            <a:r>
              <a:rPr lang="en-US" sz="1400" dirty="0">
                <a:solidFill>
                  <a:prstClr val="white"/>
                </a:solidFill>
                <a:latin typeface="Montserrat Medium" pitchFamily="2" charset="0"/>
                <a:ea typeface="Lato" panose="020F0502020204030203" pitchFamily="34" charset="0"/>
                <a:cs typeface="Lato" panose="020F0502020204030203" pitchFamily="34" charset="0"/>
                <a:sym typeface="Calibri"/>
              </a:rPr>
              <a:t>Bevin Wint</a:t>
            </a:r>
            <a:endParaRPr kumimoji="0" lang="en-US" sz="1400" i="0" u="none" strike="noStrike" kern="1200" cap="none" spc="0" normalizeH="0" baseline="0" noProof="0" dirty="0">
              <a:ln>
                <a:noFill/>
              </a:ln>
              <a:solidFill>
                <a:prstClr val="white"/>
              </a:solidFill>
              <a:effectLst/>
              <a:uLnTx/>
              <a:uFillTx/>
              <a:latin typeface="Montserrat Medium" pitchFamily="2" charset="0"/>
              <a:ea typeface="Lato" panose="020F0502020204030203" pitchFamily="34" charset="0"/>
              <a:cs typeface="Lato" panose="020F0502020204030203" pitchFamily="34" charset="0"/>
              <a:sym typeface="Calibri"/>
            </a:endParaRPr>
          </a:p>
        </p:txBody>
      </p:sp>
      <p:pic>
        <p:nvPicPr>
          <p:cNvPr id="8" name="Picture 7" descr="A person standing in a maze&#10;&#10;Description automatically generated">
            <a:extLst>
              <a:ext uri="{FF2B5EF4-FFF2-40B4-BE49-F238E27FC236}">
                <a16:creationId xmlns:a16="http://schemas.microsoft.com/office/drawing/2014/main" id="{3D5EA25F-4CDF-27DB-232B-DF248F9DC9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5539" y="2330897"/>
            <a:ext cx="3787219" cy="3787219"/>
          </a:xfrm>
          <a:prstGeom prst="rect">
            <a:avLst/>
          </a:prstGeom>
        </p:spPr>
      </p:pic>
    </p:spTree>
    <p:extLst>
      <p:ext uri="{BB962C8B-B14F-4D97-AF65-F5344CB8AC3E}">
        <p14:creationId xmlns:p14="http://schemas.microsoft.com/office/powerpoint/2010/main" val="36248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EC7E8-8141-7176-4BC7-597875FDE74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18B9AF1-507F-82D0-46E3-000AA7059A14}"/>
              </a:ext>
            </a:extLst>
          </p:cNvPr>
          <p:cNvSpPr>
            <a:spLocks noGrp="1" noRot="1" noMove="1" noResize="1" noEditPoints="1" noAdjustHandles="1" noChangeArrowheads="1" noChangeShapeType="1"/>
          </p:cNvSpPr>
          <p:nvPr/>
        </p:nvSpPr>
        <p:spPr>
          <a:xfrm>
            <a:off x="0" y="0"/>
            <a:ext cx="9144000" cy="6858000"/>
          </a:xfrm>
          <a:prstGeom prst="rect">
            <a:avLst/>
          </a:prstGeom>
          <a:gradFill flip="none" rotWithShape="1">
            <a:gsLst>
              <a:gs pos="20000">
                <a:srgbClr val="27412B"/>
              </a:gs>
              <a:gs pos="100000">
                <a:srgbClr val="98B092"/>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8" name="Picture 17" descr="A colorful star on a white circle&#10;&#10;Description automatically generated">
            <a:extLst>
              <a:ext uri="{FF2B5EF4-FFF2-40B4-BE49-F238E27FC236}">
                <a16:creationId xmlns:a16="http://schemas.microsoft.com/office/drawing/2014/main" id="{71EEDC13-FF28-2E10-B096-4535775608E3}"/>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rcRect l="18631" t="-13784" r="19445" b="50964"/>
          <a:stretch/>
        </p:blipFill>
        <p:spPr>
          <a:xfrm>
            <a:off x="278090" y="671922"/>
            <a:ext cx="8702119" cy="5990471"/>
          </a:xfrm>
          <a:prstGeom prst="rect">
            <a:avLst/>
          </a:prstGeom>
        </p:spPr>
      </p:pic>
      <p:sp>
        <p:nvSpPr>
          <p:cNvPr id="7" name="Rectangle 6">
            <a:extLst>
              <a:ext uri="{FF2B5EF4-FFF2-40B4-BE49-F238E27FC236}">
                <a16:creationId xmlns:a16="http://schemas.microsoft.com/office/drawing/2014/main" id="{9A0DCEC3-A643-8AF7-A194-CDF5EA2CA233}"/>
              </a:ext>
            </a:extLst>
          </p:cNvPr>
          <p:cNvSpPr/>
          <p:nvPr/>
        </p:nvSpPr>
        <p:spPr>
          <a:xfrm>
            <a:off x="163791" y="195606"/>
            <a:ext cx="8816419" cy="6466787"/>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7" name="Picture 26" descr="A black and white logo&#10;&#10;Description automatically generated">
            <a:extLst>
              <a:ext uri="{FF2B5EF4-FFF2-40B4-BE49-F238E27FC236}">
                <a16:creationId xmlns:a16="http://schemas.microsoft.com/office/drawing/2014/main" id="{AB03039E-B650-7E7A-9058-41F4E0BF505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278089" y="5997257"/>
            <a:ext cx="1918459" cy="604514"/>
          </a:xfrm>
          <a:prstGeom prst="rect">
            <a:avLst/>
          </a:prstGeom>
        </p:spPr>
      </p:pic>
      <p:sp>
        <p:nvSpPr>
          <p:cNvPr id="9" name="TextBox 8">
            <a:extLst>
              <a:ext uri="{FF2B5EF4-FFF2-40B4-BE49-F238E27FC236}">
                <a16:creationId xmlns:a16="http://schemas.microsoft.com/office/drawing/2014/main" id="{FA461EA6-95C4-1527-B882-B00E4D3B052D}"/>
              </a:ext>
            </a:extLst>
          </p:cNvPr>
          <p:cNvSpPr txBox="1">
            <a:spLocks noGrp="1" noRot="1" noMove="1" noResize="1" noEditPoints="1" noAdjustHandles="1" noChangeArrowheads="1" noChangeShapeType="1"/>
          </p:cNvSpPr>
          <p:nvPr/>
        </p:nvSpPr>
        <p:spPr>
          <a:xfrm>
            <a:off x="6430617" y="6299514"/>
            <a:ext cx="2435293" cy="2616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ontserrat Medium" pitchFamily="2" charset="0"/>
                <a:ea typeface="+mn-ea"/>
                <a:cs typeface="+mn-cs"/>
              </a:rPr>
              <a:t>SALES SKILLS MASTERCLASS</a:t>
            </a:r>
          </a:p>
        </p:txBody>
      </p:sp>
      <p:sp>
        <p:nvSpPr>
          <p:cNvPr id="2" name="TextBox 1">
            <a:extLst>
              <a:ext uri="{FF2B5EF4-FFF2-40B4-BE49-F238E27FC236}">
                <a16:creationId xmlns:a16="http://schemas.microsoft.com/office/drawing/2014/main" id="{6951E431-32FF-C058-A2E2-34F0E186346C}"/>
              </a:ext>
            </a:extLst>
          </p:cNvPr>
          <p:cNvSpPr txBox="1"/>
          <p:nvPr/>
        </p:nvSpPr>
        <p:spPr>
          <a:xfrm>
            <a:off x="594897" y="802558"/>
            <a:ext cx="516605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Montserrat SemiBold" pitchFamily="2" charset="0"/>
                <a:ea typeface="+mn-ea"/>
                <a:cs typeface="+mn-cs"/>
              </a:rPr>
              <a:t>OBJECTION HANDLING</a:t>
            </a:r>
          </a:p>
        </p:txBody>
      </p:sp>
      <p:sp>
        <p:nvSpPr>
          <p:cNvPr id="5" name="TextBox 4">
            <a:extLst>
              <a:ext uri="{FF2B5EF4-FFF2-40B4-BE49-F238E27FC236}">
                <a16:creationId xmlns:a16="http://schemas.microsoft.com/office/drawing/2014/main" id="{4C796677-EDC6-4CF2-47B0-24EBFF0C3895}"/>
              </a:ext>
            </a:extLst>
          </p:cNvPr>
          <p:cNvSpPr txBox="1"/>
          <p:nvPr/>
        </p:nvSpPr>
        <p:spPr>
          <a:xfrm>
            <a:off x="594897" y="1300471"/>
            <a:ext cx="516605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solidFill>
                  <a:prstClr val="white"/>
                </a:solidFill>
                <a:latin typeface="Montserrat" pitchFamily="2" charset="0"/>
              </a:rPr>
              <a:t>List of Objections</a:t>
            </a:r>
            <a:endParaRPr kumimoji="0" lang="en-GB" sz="3600" b="0" u="none" strike="noStrike" kern="1200" cap="none" spc="0" normalizeH="0" baseline="0" noProof="0" dirty="0">
              <a:ln>
                <a:noFill/>
              </a:ln>
              <a:solidFill>
                <a:prstClr val="white"/>
              </a:solidFill>
              <a:effectLst/>
              <a:uLnTx/>
              <a:uFillTx/>
              <a:latin typeface="Montserrat SemiBold" pitchFamily="2" charset="0"/>
              <a:ea typeface="+mn-ea"/>
              <a:cs typeface="+mn-cs"/>
            </a:endParaRPr>
          </a:p>
        </p:txBody>
      </p:sp>
      <p:sp>
        <p:nvSpPr>
          <p:cNvPr id="6" name="TextBox 5">
            <a:extLst>
              <a:ext uri="{FF2B5EF4-FFF2-40B4-BE49-F238E27FC236}">
                <a16:creationId xmlns:a16="http://schemas.microsoft.com/office/drawing/2014/main" id="{F3850B8A-1FBC-312A-74D0-437837626662}"/>
              </a:ext>
            </a:extLst>
          </p:cNvPr>
          <p:cNvSpPr txBox="1"/>
          <p:nvPr/>
        </p:nvSpPr>
        <p:spPr>
          <a:xfrm>
            <a:off x="594826" y="1863649"/>
            <a:ext cx="4210496" cy="3539430"/>
          </a:xfrm>
          <a:prstGeom prst="rect">
            <a:avLst/>
          </a:prstGeom>
          <a:noFill/>
        </p:spPr>
        <p:txBody>
          <a:bodyPr wrap="square" rtlCol="0">
            <a:spAutoFit/>
          </a:bodyPr>
          <a:lstStyle/>
          <a:p>
            <a:pPr marL="342900" indent="-342900">
              <a:buFont typeface="+mj-lt"/>
              <a:buAutoNum type="arabicPeriod"/>
            </a:pPr>
            <a:r>
              <a:rPr lang="en-GB" sz="1400" dirty="0">
                <a:solidFill>
                  <a:schemeClr val="bg1"/>
                </a:solidFill>
                <a:effectLst/>
                <a:latin typeface="Montserrat" pitchFamily="2" charset="0"/>
              </a:rPr>
              <a:t>I want to think about it. </a:t>
            </a:r>
          </a:p>
          <a:p>
            <a:pPr marL="342900" indent="-342900">
              <a:buFont typeface="+mj-lt"/>
              <a:buAutoNum type="arabicPeriod"/>
            </a:pPr>
            <a:r>
              <a:rPr lang="en-GB" sz="1400" dirty="0">
                <a:solidFill>
                  <a:schemeClr val="bg1"/>
                </a:solidFill>
                <a:effectLst/>
                <a:latin typeface="Montserrat" pitchFamily="2" charset="0"/>
              </a:rPr>
              <a:t>I can’t afford the £99.</a:t>
            </a:r>
          </a:p>
          <a:p>
            <a:pPr marL="342900" indent="-342900">
              <a:buFont typeface="+mj-lt"/>
              <a:buAutoNum type="arabicPeriod"/>
            </a:pPr>
            <a:r>
              <a:rPr lang="en-GB" sz="1400" dirty="0">
                <a:solidFill>
                  <a:schemeClr val="bg1"/>
                </a:solidFill>
                <a:effectLst/>
                <a:latin typeface="Montserrat" pitchFamily="2" charset="0"/>
              </a:rPr>
              <a:t>I don’t know a lot of people.</a:t>
            </a:r>
          </a:p>
          <a:p>
            <a:pPr marL="342900" indent="-342900">
              <a:buFont typeface="+mj-lt"/>
              <a:buAutoNum type="arabicPeriod"/>
            </a:pPr>
            <a:r>
              <a:rPr lang="en-GB" sz="1400" dirty="0">
                <a:solidFill>
                  <a:schemeClr val="bg1"/>
                </a:solidFill>
                <a:effectLst/>
                <a:latin typeface="Montserrat" pitchFamily="2" charset="0"/>
              </a:rPr>
              <a:t>Not good at sales. </a:t>
            </a:r>
          </a:p>
          <a:p>
            <a:pPr marL="342900" indent="-342900">
              <a:buFont typeface="+mj-lt"/>
              <a:buAutoNum type="arabicPeriod"/>
            </a:pPr>
            <a:r>
              <a:rPr lang="en-GB" sz="1400" dirty="0">
                <a:solidFill>
                  <a:schemeClr val="bg1"/>
                </a:solidFill>
                <a:effectLst/>
                <a:latin typeface="Montserrat" pitchFamily="2" charset="0"/>
              </a:rPr>
              <a:t>Too busy.</a:t>
            </a:r>
          </a:p>
          <a:p>
            <a:pPr marL="342900" indent="-342900">
              <a:buFont typeface="+mj-lt"/>
              <a:buAutoNum type="arabicPeriod"/>
            </a:pPr>
            <a:r>
              <a:rPr lang="en-GB" sz="1400" dirty="0">
                <a:solidFill>
                  <a:schemeClr val="bg1"/>
                </a:solidFill>
                <a:effectLst/>
                <a:latin typeface="Montserrat" pitchFamily="2" charset="0"/>
              </a:rPr>
              <a:t>Pyramid scheme.</a:t>
            </a:r>
          </a:p>
          <a:p>
            <a:pPr marL="342900" indent="-342900">
              <a:buFont typeface="+mj-lt"/>
              <a:buAutoNum type="arabicPeriod"/>
            </a:pPr>
            <a:r>
              <a:rPr lang="en-GB" sz="1400" dirty="0">
                <a:solidFill>
                  <a:schemeClr val="bg1"/>
                </a:solidFill>
                <a:effectLst/>
                <a:latin typeface="Montserrat" pitchFamily="2" charset="0"/>
              </a:rPr>
              <a:t>Too busy - no time.</a:t>
            </a:r>
          </a:p>
          <a:p>
            <a:pPr marL="342900" indent="-342900">
              <a:buFont typeface="+mj-lt"/>
              <a:buAutoNum type="arabicPeriod"/>
            </a:pPr>
            <a:r>
              <a:rPr lang="en-GB" sz="1400" dirty="0">
                <a:solidFill>
                  <a:schemeClr val="bg1"/>
                </a:solidFill>
                <a:effectLst/>
                <a:latin typeface="Montserrat" pitchFamily="2" charset="0"/>
              </a:rPr>
              <a:t>I will discuss with my husband and </a:t>
            </a:r>
            <a:br>
              <a:rPr lang="en-GB" sz="1400" dirty="0">
                <a:solidFill>
                  <a:schemeClr val="bg1"/>
                </a:solidFill>
                <a:effectLst/>
                <a:latin typeface="Montserrat" pitchFamily="2" charset="0"/>
              </a:rPr>
            </a:br>
            <a:r>
              <a:rPr lang="en-GB" sz="1400" dirty="0">
                <a:solidFill>
                  <a:schemeClr val="bg1"/>
                </a:solidFill>
                <a:effectLst/>
                <a:latin typeface="Montserrat" pitchFamily="2" charset="0"/>
              </a:rPr>
              <a:t>come back to you.</a:t>
            </a:r>
          </a:p>
          <a:p>
            <a:pPr marL="342900" indent="-342900">
              <a:buFont typeface="+mj-lt"/>
              <a:buAutoNum type="arabicPeriod"/>
            </a:pPr>
            <a:r>
              <a:rPr lang="en-GB" sz="1400" dirty="0">
                <a:solidFill>
                  <a:schemeClr val="bg1"/>
                </a:solidFill>
                <a:effectLst/>
                <a:latin typeface="Montserrat" pitchFamily="2" charset="0"/>
              </a:rPr>
              <a:t>I’m an introvert.</a:t>
            </a:r>
          </a:p>
          <a:p>
            <a:pPr marL="342900" indent="-342900">
              <a:buFont typeface="+mj-lt"/>
              <a:buAutoNum type="arabicPeriod"/>
            </a:pPr>
            <a:r>
              <a:rPr lang="en-GB" sz="1400" dirty="0">
                <a:solidFill>
                  <a:schemeClr val="bg1"/>
                </a:solidFill>
                <a:effectLst/>
                <a:latin typeface="Montserrat" pitchFamily="2" charset="0"/>
              </a:rPr>
              <a:t>My job doesn’t let me do other work.</a:t>
            </a:r>
          </a:p>
          <a:p>
            <a:pPr marL="342900" indent="-342900">
              <a:buFont typeface="+mj-lt"/>
              <a:buAutoNum type="arabicPeriod"/>
            </a:pPr>
            <a:r>
              <a:rPr lang="en-GB" sz="1400" dirty="0">
                <a:solidFill>
                  <a:schemeClr val="bg1"/>
                </a:solidFill>
                <a:effectLst/>
                <a:latin typeface="Montserrat" pitchFamily="2" charset="0"/>
              </a:rPr>
              <a:t>This income will affect my universal credit.</a:t>
            </a:r>
          </a:p>
          <a:p>
            <a:pPr marL="342900" indent="-342900">
              <a:buFont typeface="+mj-lt"/>
              <a:buAutoNum type="arabicPeriod"/>
            </a:pPr>
            <a:r>
              <a:rPr lang="en-GB" sz="1400" dirty="0">
                <a:solidFill>
                  <a:schemeClr val="bg1"/>
                </a:solidFill>
                <a:effectLst/>
                <a:latin typeface="Montserrat" pitchFamily="2" charset="0"/>
              </a:rPr>
              <a:t>I need to pray about it.</a:t>
            </a:r>
          </a:p>
          <a:p>
            <a:pPr marL="342900" indent="-342900">
              <a:buFont typeface="+mj-lt"/>
              <a:buAutoNum type="arabicPeriod"/>
            </a:pPr>
            <a:r>
              <a:rPr lang="en-GB" sz="1400" dirty="0">
                <a:solidFill>
                  <a:schemeClr val="bg1"/>
                </a:solidFill>
                <a:effectLst/>
                <a:latin typeface="Montserrat" pitchFamily="2" charset="0"/>
              </a:rPr>
              <a:t>The income will affect my maternity leave pay.</a:t>
            </a:r>
          </a:p>
        </p:txBody>
      </p:sp>
      <p:sp>
        <p:nvSpPr>
          <p:cNvPr id="10" name="TextBox 9">
            <a:extLst>
              <a:ext uri="{FF2B5EF4-FFF2-40B4-BE49-F238E27FC236}">
                <a16:creationId xmlns:a16="http://schemas.microsoft.com/office/drawing/2014/main" id="{1FBF3D1A-5D46-5BB8-97EF-C93D057D2BFB}"/>
              </a:ext>
            </a:extLst>
          </p:cNvPr>
          <p:cNvSpPr txBox="1"/>
          <p:nvPr/>
        </p:nvSpPr>
        <p:spPr>
          <a:xfrm>
            <a:off x="4629149" y="1863649"/>
            <a:ext cx="4210496" cy="3323987"/>
          </a:xfrm>
          <a:prstGeom prst="rect">
            <a:avLst/>
          </a:prstGeom>
          <a:noFill/>
        </p:spPr>
        <p:txBody>
          <a:bodyPr wrap="square">
            <a:spAutoFit/>
          </a:bodyPr>
          <a:lstStyle/>
          <a:p>
            <a:pPr marL="342900" indent="-342900">
              <a:buFont typeface="+mj-lt"/>
              <a:buAutoNum type="arabicPeriod" startAt="14"/>
            </a:pPr>
            <a:r>
              <a:rPr lang="en-GB" sz="1400" dirty="0">
                <a:solidFill>
                  <a:schemeClr val="bg1"/>
                </a:solidFill>
                <a:effectLst/>
                <a:latin typeface="Montserrat" pitchFamily="2" charset="0"/>
              </a:rPr>
              <a:t>I don't like to join something that I have to pay money for.</a:t>
            </a:r>
          </a:p>
          <a:p>
            <a:pPr marL="342900" indent="-342900">
              <a:buFont typeface="+mj-lt"/>
              <a:buAutoNum type="arabicPeriod" startAt="14"/>
            </a:pPr>
            <a:r>
              <a:rPr lang="en-GB" sz="1400" dirty="0">
                <a:solidFill>
                  <a:schemeClr val="bg1"/>
                </a:solidFill>
                <a:effectLst/>
                <a:latin typeface="Montserrat" pitchFamily="2" charset="0"/>
              </a:rPr>
              <a:t>I'm not good at speaking to other people. </a:t>
            </a:r>
          </a:p>
          <a:p>
            <a:pPr marL="342900" indent="-342900">
              <a:buFont typeface="+mj-lt"/>
              <a:buAutoNum type="arabicPeriod" startAt="14"/>
            </a:pPr>
            <a:r>
              <a:rPr lang="en-GB" sz="1400" dirty="0">
                <a:solidFill>
                  <a:schemeClr val="bg1"/>
                </a:solidFill>
                <a:effectLst/>
                <a:latin typeface="Montserrat" pitchFamily="2" charset="0"/>
              </a:rPr>
              <a:t>I am already financially stable and don't need to do this.</a:t>
            </a:r>
          </a:p>
          <a:p>
            <a:pPr marL="342900" indent="-342900">
              <a:buFont typeface="+mj-lt"/>
              <a:buAutoNum type="arabicPeriod" startAt="14"/>
            </a:pPr>
            <a:r>
              <a:rPr lang="en-GB" sz="1400" dirty="0">
                <a:solidFill>
                  <a:schemeClr val="bg1"/>
                </a:solidFill>
                <a:effectLst/>
                <a:latin typeface="Montserrat" pitchFamily="2" charset="0"/>
              </a:rPr>
              <a:t>Heard about Genistar before and I did not have a good experience. </a:t>
            </a:r>
          </a:p>
          <a:p>
            <a:pPr marL="342900" indent="-342900">
              <a:buFont typeface="+mj-lt"/>
              <a:buAutoNum type="arabicPeriod" startAt="14"/>
            </a:pPr>
            <a:r>
              <a:rPr lang="en-GB" sz="1400" dirty="0">
                <a:solidFill>
                  <a:schemeClr val="bg1"/>
                </a:solidFill>
                <a:effectLst/>
                <a:latin typeface="Montserrat" pitchFamily="2" charset="0"/>
              </a:rPr>
              <a:t>I’ll just watch you &amp; see if it works first.</a:t>
            </a:r>
          </a:p>
          <a:p>
            <a:pPr marL="342900" indent="-342900">
              <a:buFont typeface="+mj-lt"/>
              <a:buAutoNum type="arabicPeriod" startAt="14"/>
            </a:pPr>
            <a:r>
              <a:rPr lang="en-GB" sz="1400" dirty="0">
                <a:solidFill>
                  <a:schemeClr val="bg1"/>
                </a:solidFill>
                <a:effectLst/>
                <a:latin typeface="Montserrat" pitchFamily="2" charset="0"/>
              </a:rPr>
              <a:t>My friends and family will be sceptical and won’t support me, so I won’t make any money.</a:t>
            </a:r>
          </a:p>
          <a:p>
            <a:pPr marL="342900" indent="-342900">
              <a:buFont typeface="+mj-lt"/>
              <a:buAutoNum type="arabicPeriod" startAt="14"/>
            </a:pPr>
            <a:r>
              <a:rPr lang="en-GB" sz="1400" dirty="0">
                <a:solidFill>
                  <a:schemeClr val="bg1"/>
                </a:solidFill>
                <a:effectLst/>
                <a:latin typeface="Montserrat" pitchFamily="2" charset="0"/>
              </a:rPr>
              <a:t>Why should I pay £99 for referral when other companies just give a code to use.</a:t>
            </a:r>
          </a:p>
          <a:p>
            <a:pPr marL="342900" indent="-342900">
              <a:buFont typeface="+mj-lt"/>
              <a:buAutoNum type="arabicPeriod" startAt="14"/>
            </a:pPr>
            <a:r>
              <a:rPr lang="en-GB" sz="1400" dirty="0">
                <a:solidFill>
                  <a:schemeClr val="bg1"/>
                </a:solidFill>
                <a:effectLst/>
                <a:latin typeface="Montserrat" pitchFamily="2" charset="0"/>
              </a:rPr>
              <a:t>In my Faith insurance is not permissible.</a:t>
            </a:r>
          </a:p>
        </p:txBody>
      </p:sp>
    </p:spTree>
    <p:extLst>
      <p:ext uri="{BB962C8B-B14F-4D97-AF65-F5344CB8AC3E}">
        <p14:creationId xmlns:p14="http://schemas.microsoft.com/office/powerpoint/2010/main" val="126741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61FF3-EF81-760C-5133-C0C4181EA36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A494729-EF84-180C-7075-76D87468F949}"/>
              </a:ext>
            </a:extLst>
          </p:cNvPr>
          <p:cNvSpPr>
            <a:spLocks noGrp="1" noRot="1" noMove="1" noResize="1" noEditPoints="1" noAdjustHandles="1" noChangeArrowheads="1" noChangeShapeType="1"/>
          </p:cNvSpPr>
          <p:nvPr/>
        </p:nvSpPr>
        <p:spPr>
          <a:xfrm>
            <a:off x="0" y="0"/>
            <a:ext cx="9144000" cy="6858000"/>
          </a:xfrm>
          <a:prstGeom prst="rect">
            <a:avLst/>
          </a:prstGeom>
          <a:gradFill flip="none" rotWithShape="1">
            <a:gsLst>
              <a:gs pos="20000">
                <a:srgbClr val="27412B"/>
              </a:gs>
              <a:gs pos="100000">
                <a:srgbClr val="98B092"/>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8" name="Picture 17" descr="A colorful star on a white circle&#10;&#10;Description automatically generated">
            <a:extLst>
              <a:ext uri="{FF2B5EF4-FFF2-40B4-BE49-F238E27FC236}">
                <a16:creationId xmlns:a16="http://schemas.microsoft.com/office/drawing/2014/main" id="{2604ACE6-38A1-A2A2-5EB7-7CC7D8F8EEE0}"/>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rcRect l="18631" t="-13784" r="19445" b="50964"/>
          <a:stretch/>
        </p:blipFill>
        <p:spPr>
          <a:xfrm>
            <a:off x="278090" y="671922"/>
            <a:ext cx="8702119" cy="5990471"/>
          </a:xfrm>
          <a:prstGeom prst="rect">
            <a:avLst/>
          </a:prstGeom>
        </p:spPr>
      </p:pic>
      <p:sp>
        <p:nvSpPr>
          <p:cNvPr id="7" name="Rectangle 6">
            <a:extLst>
              <a:ext uri="{FF2B5EF4-FFF2-40B4-BE49-F238E27FC236}">
                <a16:creationId xmlns:a16="http://schemas.microsoft.com/office/drawing/2014/main" id="{8EABFF77-8F6D-03A2-E2D2-4257CE7A1107}"/>
              </a:ext>
            </a:extLst>
          </p:cNvPr>
          <p:cNvSpPr/>
          <p:nvPr/>
        </p:nvSpPr>
        <p:spPr>
          <a:xfrm>
            <a:off x="163791" y="195606"/>
            <a:ext cx="8816419" cy="6466787"/>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7" name="Picture 26" descr="A black and white logo&#10;&#10;Description automatically generated">
            <a:extLst>
              <a:ext uri="{FF2B5EF4-FFF2-40B4-BE49-F238E27FC236}">
                <a16:creationId xmlns:a16="http://schemas.microsoft.com/office/drawing/2014/main" id="{107A6868-A02D-8231-6810-10804E3D2CF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278089" y="5997257"/>
            <a:ext cx="1918459" cy="604514"/>
          </a:xfrm>
          <a:prstGeom prst="rect">
            <a:avLst/>
          </a:prstGeom>
        </p:spPr>
      </p:pic>
      <p:sp>
        <p:nvSpPr>
          <p:cNvPr id="9" name="TextBox 8">
            <a:extLst>
              <a:ext uri="{FF2B5EF4-FFF2-40B4-BE49-F238E27FC236}">
                <a16:creationId xmlns:a16="http://schemas.microsoft.com/office/drawing/2014/main" id="{6B7C3D81-7F1A-75A1-C617-DAB1BD950C5E}"/>
              </a:ext>
            </a:extLst>
          </p:cNvPr>
          <p:cNvSpPr txBox="1">
            <a:spLocks noGrp="1" noRot="1" noMove="1" noResize="1" noEditPoints="1" noAdjustHandles="1" noChangeArrowheads="1" noChangeShapeType="1"/>
          </p:cNvSpPr>
          <p:nvPr/>
        </p:nvSpPr>
        <p:spPr>
          <a:xfrm>
            <a:off x="6430617" y="6299514"/>
            <a:ext cx="2435293" cy="2616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ontserrat Medium" pitchFamily="2" charset="0"/>
                <a:ea typeface="+mn-ea"/>
                <a:cs typeface="+mn-cs"/>
              </a:rPr>
              <a:t>SALES SKILLS MASTERCLASS</a:t>
            </a:r>
          </a:p>
        </p:txBody>
      </p:sp>
      <p:sp>
        <p:nvSpPr>
          <p:cNvPr id="31" name="TextBox 30">
            <a:extLst>
              <a:ext uri="{FF2B5EF4-FFF2-40B4-BE49-F238E27FC236}">
                <a16:creationId xmlns:a16="http://schemas.microsoft.com/office/drawing/2014/main" id="{2B7745B6-457C-4F12-4160-FD25FCF5DACC}"/>
              </a:ext>
            </a:extLst>
          </p:cNvPr>
          <p:cNvSpPr txBox="1"/>
          <p:nvPr/>
        </p:nvSpPr>
        <p:spPr>
          <a:xfrm>
            <a:off x="1988974" y="726120"/>
            <a:ext cx="5166051"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C000"/>
                </a:solidFill>
                <a:effectLst/>
                <a:uLnTx/>
                <a:uFillTx/>
                <a:latin typeface="Montserrat SemiBold" pitchFamily="2" charset="0"/>
                <a:ea typeface="+mn-ea"/>
                <a:cs typeface="+mn-cs"/>
              </a:rPr>
              <a:t>PANEL DISCUSSION</a:t>
            </a:r>
          </a:p>
        </p:txBody>
      </p:sp>
      <p:sp>
        <p:nvSpPr>
          <p:cNvPr id="2" name="TextBox 1">
            <a:extLst>
              <a:ext uri="{FF2B5EF4-FFF2-40B4-BE49-F238E27FC236}">
                <a16:creationId xmlns:a16="http://schemas.microsoft.com/office/drawing/2014/main" id="{06A8CA51-F4B5-CE97-5970-ABFD69087962}"/>
              </a:ext>
            </a:extLst>
          </p:cNvPr>
          <p:cNvSpPr txBox="1"/>
          <p:nvPr/>
        </p:nvSpPr>
        <p:spPr>
          <a:xfrm>
            <a:off x="1988974" y="1103193"/>
            <a:ext cx="516605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bg1"/>
                </a:solidFill>
                <a:effectLst/>
                <a:uLnTx/>
                <a:uFillTx/>
                <a:latin typeface="Montserrat SemiBold" pitchFamily="2" charset="0"/>
                <a:ea typeface="+mn-ea"/>
                <a:cs typeface="+mn-cs"/>
              </a:rPr>
              <a:t>OBJECTION HANDLING</a:t>
            </a:r>
          </a:p>
        </p:txBody>
      </p:sp>
      <p:pic>
        <p:nvPicPr>
          <p:cNvPr id="5" name="Picture 4" descr="A person sitting on a bench&#10;&#10;Description automatically generated">
            <a:extLst>
              <a:ext uri="{FF2B5EF4-FFF2-40B4-BE49-F238E27FC236}">
                <a16:creationId xmlns:a16="http://schemas.microsoft.com/office/drawing/2014/main" id="{D1E8E797-18D2-4A47-6E79-4C3448D5B3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443" y="2275158"/>
            <a:ext cx="1239788" cy="1239788"/>
          </a:xfrm>
          <a:prstGeom prst="ellipse">
            <a:avLst/>
          </a:prstGeom>
          <a:ln w="63500" cap="rnd">
            <a:solidFill>
              <a:srgbClr val="F2E7E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descr="A person and person posing for a picture&#10;&#10;Description automatically generated">
            <a:extLst>
              <a:ext uri="{FF2B5EF4-FFF2-40B4-BE49-F238E27FC236}">
                <a16:creationId xmlns:a16="http://schemas.microsoft.com/office/drawing/2014/main" id="{43E58065-8167-17D0-65E1-3B2A062666A9}"/>
              </a:ext>
            </a:extLst>
          </p:cNvPr>
          <p:cNvPicPr>
            <a:picLocks noChangeAspect="1"/>
          </p:cNvPicPr>
          <p:nvPr/>
        </p:nvPicPr>
        <p:blipFill rotWithShape="1">
          <a:blip r:embed="rId5">
            <a:extLst>
              <a:ext uri="{28A0092B-C50C-407E-A947-70E740481C1C}">
                <a14:useLocalDpi xmlns:a14="http://schemas.microsoft.com/office/drawing/2010/main" val="0"/>
              </a:ext>
            </a:extLst>
          </a:blip>
          <a:srcRect l="40926" t="52" r="24395" b="47935"/>
          <a:stretch/>
        </p:blipFill>
        <p:spPr>
          <a:xfrm>
            <a:off x="3925703" y="2275158"/>
            <a:ext cx="1239788" cy="1239788"/>
          </a:xfrm>
          <a:prstGeom prst="ellipse">
            <a:avLst/>
          </a:prstGeom>
          <a:ln w="63500" cap="rnd">
            <a:solidFill>
              <a:srgbClr val="F2E7E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A person wearing a bow tie and suspenders&#10;&#10;Description automatically generated">
            <a:extLst>
              <a:ext uri="{FF2B5EF4-FFF2-40B4-BE49-F238E27FC236}">
                <a16:creationId xmlns:a16="http://schemas.microsoft.com/office/drawing/2014/main" id="{3B941F76-9CD4-C627-3A90-82090CF099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8963" y="2275158"/>
            <a:ext cx="1239788" cy="1239788"/>
          </a:xfrm>
          <a:prstGeom prst="ellipse">
            <a:avLst/>
          </a:prstGeom>
          <a:ln w="63500" cap="rnd">
            <a:solidFill>
              <a:srgbClr val="F2E7E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A person holding a certificate&#10;&#10;Description automatically generated">
            <a:extLst>
              <a:ext uri="{FF2B5EF4-FFF2-40B4-BE49-F238E27FC236}">
                <a16:creationId xmlns:a16="http://schemas.microsoft.com/office/drawing/2014/main" id="{74F8F0D0-B447-17B8-C67D-CE193B72BB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7264" y="4263512"/>
            <a:ext cx="1239788" cy="1239788"/>
          </a:xfrm>
          <a:prstGeom prst="ellipse">
            <a:avLst/>
          </a:prstGeom>
          <a:ln w="63500" cap="rnd">
            <a:solidFill>
              <a:srgbClr val="F2E7E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TextBox 13">
            <a:extLst>
              <a:ext uri="{FF2B5EF4-FFF2-40B4-BE49-F238E27FC236}">
                <a16:creationId xmlns:a16="http://schemas.microsoft.com/office/drawing/2014/main" id="{277AC595-164A-39E9-4556-546AF3071676}"/>
              </a:ext>
            </a:extLst>
          </p:cNvPr>
          <p:cNvSpPr txBox="1"/>
          <p:nvPr/>
        </p:nvSpPr>
        <p:spPr>
          <a:xfrm>
            <a:off x="1998401" y="1574533"/>
            <a:ext cx="5166051"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dirty="0">
                <a:solidFill>
                  <a:schemeClr val="bg1"/>
                </a:solidFill>
                <a:latin typeface="Montserrat Medium" pitchFamily="2" charset="0"/>
              </a:rPr>
              <a:t>Hosted by Bevin Wint</a:t>
            </a:r>
            <a:endParaRPr kumimoji="0" lang="en-GB" sz="1600" i="0" u="none" strike="noStrike" kern="1200" cap="none" spc="0" normalizeH="0" baseline="0" noProof="0" dirty="0">
              <a:ln>
                <a:noFill/>
              </a:ln>
              <a:solidFill>
                <a:schemeClr val="bg1"/>
              </a:solidFill>
              <a:effectLst/>
              <a:uLnTx/>
              <a:uFillTx/>
              <a:latin typeface="Montserrat Medium" pitchFamily="2" charset="0"/>
            </a:endParaRPr>
          </a:p>
        </p:txBody>
      </p:sp>
      <p:sp>
        <p:nvSpPr>
          <p:cNvPr id="15" name="TextBox 14">
            <a:extLst>
              <a:ext uri="{FF2B5EF4-FFF2-40B4-BE49-F238E27FC236}">
                <a16:creationId xmlns:a16="http://schemas.microsoft.com/office/drawing/2014/main" id="{5133F978-8C2B-2FF6-AA01-B6BE6A5FEFF6}"/>
              </a:ext>
            </a:extLst>
          </p:cNvPr>
          <p:cNvSpPr txBox="1"/>
          <p:nvPr/>
        </p:nvSpPr>
        <p:spPr>
          <a:xfrm>
            <a:off x="1901959" y="3642757"/>
            <a:ext cx="1623767" cy="307777"/>
          </a:xfrm>
          <a:prstGeom prst="rect">
            <a:avLst/>
          </a:prstGeom>
          <a:noFill/>
        </p:spPr>
        <p:txBody>
          <a:bodyPr wrap="square" rtlCol="0">
            <a:spAutoFit/>
          </a:bodyPr>
          <a:lstStyle/>
          <a:p>
            <a:pPr algn="ctr"/>
            <a:r>
              <a:rPr lang="en-GB" sz="1400" dirty="0" err="1">
                <a:solidFill>
                  <a:schemeClr val="bg1"/>
                </a:solidFill>
                <a:latin typeface="Montserrat Medium" pitchFamily="2" charset="0"/>
              </a:rPr>
              <a:t>Aitee</a:t>
            </a:r>
            <a:r>
              <a:rPr lang="en-GB" sz="1400" dirty="0">
                <a:solidFill>
                  <a:schemeClr val="bg1"/>
                </a:solidFill>
                <a:latin typeface="Montserrat Medium" pitchFamily="2" charset="0"/>
              </a:rPr>
              <a:t> Asemota</a:t>
            </a:r>
          </a:p>
        </p:txBody>
      </p:sp>
      <p:sp>
        <p:nvSpPr>
          <p:cNvPr id="16" name="TextBox 15">
            <a:extLst>
              <a:ext uri="{FF2B5EF4-FFF2-40B4-BE49-F238E27FC236}">
                <a16:creationId xmlns:a16="http://schemas.microsoft.com/office/drawing/2014/main" id="{923BB1BF-42B6-E3FA-6C8B-28B3C834E82C}"/>
              </a:ext>
            </a:extLst>
          </p:cNvPr>
          <p:cNvSpPr txBox="1"/>
          <p:nvPr/>
        </p:nvSpPr>
        <p:spPr>
          <a:xfrm>
            <a:off x="3795219" y="3642757"/>
            <a:ext cx="1623767" cy="307777"/>
          </a:xfrm>
          <a:prstGeom prst="rect">
            <a:avLst/>
          </a:prstGeom>
          <a:noFill/>
        </p:spPr>
        <p:txBody>
          <a:bodyPr wrap="square" rtlCol="0">
            <a:spAutoFit/>
          </a:bodyPr>
          <a:lstStyle/>
          <a:p>
            <a:pPr algn="ctr"/>
            <a:r>
              <a:rPr lang="en-GB" sz="1400" dirty="0">
                <a:solidFill>
                  <a:schemeClr val="bg1"/>
                </a:solidFill>
                <a:latin typeface="Montserrat Medium" pitchFamily="2" charset="0"/>
              </a:rPr>
              <a:t>Gerry McGivern</a:t>
            </a:r>
          </a:p>
        </p:txBody>
      </p:sp>
      <p:sp>
        <p:nvSpPr>
          <p:cNvPr id="17" name="TextBox 16">
            <a:extLst>
              <a:ext uri="{FF2B5EF4-FFF2-40B4-BE49-F238E27FC236}">
                <a16:creationId xmlns:a16="http://schemas.microsoft.com/office/drawing/2014/main" id="{D112DE1F-C9FB-DE89-4956-9332AC1B2F51}"/>
              </a:ext>
            </a:extLst>
          </p:cNvPr>
          <p:cNvSpPr txBox="1"/>
          <p:nvPr/>
        </p:nvSpPr>
        <p:spPr>
          <a:xfrm>
            <a:off x="5688479" y="3642757"/>
            <a:ext cx="1623767" cy="523220"/>
          </a:xfrm>
          <a:prstGeom prst="rect">
            <a:avLst/>
          </a:prstGeom>
          <a:noFill/>
        </p:spPr>
        <p:txBody>
          <a:bodyPr wrap="square" rtlCol="0">
            <a:spAutoFit/>
          </a:bodyPr>
          <a:lstStyle/>
          <a:p>
            <a:pPr algn="ctr"/>
            <a:r>
              <a:rPr lang="en-GB" sz="1400" dirty="0">
                <a:solidFill>
                  <a:schemeClr val="bg1"/>
                </a:solidFill>
                <a:latin typeface="Montserrat Medium" pitchFamily="2" charset="0"/>
              </a:rPr>
              <a:t>Richard Nana </a:t>
            </a:r>
            <a:r>
              <a:rPr lang="en-GB" sz="1400" dirty="0" err="1">
                <a:solidFill>
                  <a:schemeClr val="bg1"/>
                </a:solidFill>
                <a:latin typeface="Montserrat Medium" pitchFamily="2" charset="0"/>
              </a:rPr>
              <a:t>Aykin</a:t>
            </a:r>
            <a:endParaRPr lang="en-GB" sz="1400" dirty="0">
              <a:solidFill>
                <a:schemeClr val="bg1"/>
              </a:solidFill>
              <a:latin typeface="Montserrat Medium" pitchFamily="2" charset="0"/>
            </a:endParaRPr>
          </a:p>
        </p:txBody>
      </p:sp>
      <p:sp>
        <p:nvSpPr>
          <p:cNvPr id="19" name="TextBox 18">
            <a:extLst>
              <a:ext uri="{FF2B5EF4-FFF2-40B4-BE49-F238E27FC236}">
                <a16:creationId xmlns:a16="http://schemas.microsoft.com/office/drawing/2014/main" id="{1393A574-FAE4-CC83-896E-8B0D9EAA924D}"/>
              </a:ext>
            </a:extLst>
          </p:cNvPr>
          <p:cNvSpPr txBox="1"/>
          <p:nvPr/>
        </p:nvSpPr>
        <p:spPr>
          <a:xfrm>
            <a:off x="4846780" y="5620080"/>
            <a:ext cx="1623767" cy="307777"/>
          </a:xfrm>
          <a:prstGeom prst="rect">
            <a:avLst/>
          </a:prstGeom>
          <a:noFill/>
        </p:spPr>
        <p:txBody>
          <a:bodyPr wrap="square" rtlCol="0">
            <a:spAutoFit/>
          </a:bodyPr>
          <a:lstStyle/>
          <a:p>
            <a:pPr algn="ctr"/>
            <a:r>
              <a:rPr lang="en-GB" sz="1400" dirty="0">
                <a:solidFill>
                  <a:schemeClr val="bg1"/>
                </a:solidFill>
                <a:latin typeface="Montserrat Medium" pitchFamily="2" charset="0"/>
              </a:rPr>
              <a:t>Kristine Tanyag</a:t>
            </a:r>
          </a:p>
        </p:txBody>
      </p:sp>
      <p:sp>
        <p:nvSpPr>
          <p:cNvPr id="8" name="TextBox 7">
            <a:extLst>
              <a:ext uri="{FF2B5EF4-FFF2-40B4-BE49-F238E27FC236}">
                <a16:creationId xmlns:a16="http://schemas.microsoft.com/office/drawing/2014/main" id="{7DE844C2-D134-A903-66CB-2CAE2A7E48C2}"/>
              </a:ext>
            </a:extLst>
          </p:cNvPr>
          <p:cNvSpPr txBox="1"/>
          <p:nvPr/>
        </p:nvSpPr>
        <p:spPr>
          <a:xfrm>
            <a:off x="2790706" y="5629666"/>
            <a:ext cx="1623767" cy="307777"/>
          </a:xfrm>
          <a:prstGeom prst="rect">
            <a:avLst/>
          </a:prstGeom>
          <a:noFill/>
        </p:spPr>
        <p:txBody>
          <a:bodyPr wrap="square" rtlCol="0">
            <a:spAutoFit/>
          </a:bodyPr>
          <a:lstStyle/>
          <a:p>
            <a:pPr algn="ctr"/>
            <a:r>
              <a:rPr lang="en-GB" sz="1400" dirty="0">
                <a:solidFill>
                  <a:schemeClr val="bg1"/>
                </a:solidFill>
                <a:latin typeface="Montserrat Medium" pitchFamily="2" charset="0"/>
              </a:rPr>
              <a:t>Kevin O’Malley</a:t>
            </a:r>
          </a:p>
        </p:txBody>
      </p:sp>
      <p:pic>
        <p:nvPicPr>
          <p:cNvPr id="13" name="Picture 12" descr="A person holding a certificate&#10;&#10;Description automatically generated">
            <a:extLst>
              <a:ext uri="{FF2B5EF4-FFF2-40B4-BE49-F238E27FC236}">
                <a16:creationId xmlns:a16="http://schemas.microsoft.com/office/drawing/2014/main" id="{E9175DDF-E015-58CA-5612-6B6EE3C50256}"/>
              </a:ext>
            </a:extLst>
          </p:cNvPr>
          <p:cNvPicPr>
            <a:picLocks noChangeAspect="1"/>
          </p:cNvPicPr>
          <p:nvPr/>
        </p:nvPicPr>
        <p:blipFill rotWithShape="1">
          <a:blip r:embed="rId8">
            <a:extLst>
              <a:ext uri="{28A0092B-C50C-407E-A947-70E740481C1C}">
                <a14:useLocalDpi xmlns:a14="http://schemas.microsoft.com/office/drawing/2010/main" val="0"/>
              </a:ext>
            </a:extLst>
          </a:blip>
          <a:srcRect l="18669" t="7020" r="14370" b="45061"/>
          <a:stretch/>
        </p:blipFill>
        <p:spPr>
          <a:xfrm>
            <a:off x="2975589" y="4261769"/>
            <a:ext cx="1239788" cy="1239788"/>
          </a:xfrm>
          <a:prstGeom prst="ellipse">
            <a:avLst/>
          </a:prstGeom>
          <a:ln w="63500" cap="rnd">
            <a:solidFill>
              <a:srgbClr val="F2E7E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3008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B24489-9936-E642-9F7F-FD4C3D09AE19}"/>
              </a:ext>
            </a:extLst>
          </p:cNvPr>
          <p:cNvSpPr>
            <a:spLocks noGrp="1" noRot="1" noMove="1" noResize="1" noEditPoints="1" noAdjustHandles="1" noChangeArrowheads="1" noChangeShapeType="1"/>
          </p:cNvSpPr>
          <p:nvPr/>
        </p:nvSpPr>
        <p:spPr>
          <a:xfrm>
            <a:off x="0" y="0"/>
            <a:ext cx="9144000" cy="6858000"/>
          </a:xfrm>
          <a:prstGeom prst="rect">
            <a:avLst/>
          </a:prstGeom>
          <a:gradFill flip="none" rotWithShape="1">
            <a:gsLst>
              <a:gs pos="20000">
                <a:srgbClr val="27412B"/>
              </a:gs>
              <a:gs pos="100000">
                <a:srgbClr val="98B092"/>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8" name="Picture 17" descr="A colorful star on a white circle&#10;&#10;Description automatically generated">
            <a:extLst>
              <a:ext uri="{FF2B5EF4-FFF2-40B4-BE49-F238E27FC236}">
                <a16:creationId xmlns:a16="http://schemas.microsoft.com/office/drawing/2014/main" id="{16C359EC-A127-BADF-482D-562DAD68AD48}"/>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rcRect l="18631" t="-13784" r="19445" b="50964"/>
          <a:stretch/>
        </p:blipFill>
        <p:spPr>
          <a:xfrm>
            <a:off x="278090" y="671922"/>
            <a:ext cx="8702119" cy="5990471"/>
          </a:xfrm>
          <a:prstGeom prst="rect">
            <a:avLst/>
          </a:prstGeom>
        </p:spPr>
      </p:pic>
      <p:sp>
        <p:nvSpPr>
          <p:cNvPr id="7" name="Rectangle 6">
            <a:extLst>
              <a:ext uri="{FF2B5EF4-FFF2-40B4-BE49-F238E27FC236}">
                <a16:creationId xmlns:a16="http://schemas.microsoft.com/office/drawing/2014/main" id="{0F09DC60-1724-2504-BC45-483569F9DED7}"/>
              </a:ext>
            </a:extLst>
          </p:cNvPr>
          <p:cNvSpPr/>
          <p:nvPr/>
        </p:nvSpPr>
        <p:spPr>
          <a:xfrm>
            <a:off x="163791" y="195606"/>
            <a:ext cx="8816419" cy="6466787"/>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TextBox 7">
            <a:extLst>
              <a:ext uri="{FF2B5EF4-FFF2-40B4-BE49-F238E27FC236}">
                <a16:creationId xmlns:a16="http://schemas.microsoft.com/office/drawing/2014/main" id="{E2F537BF-4719-0F43-EE40-9E1A2ADF1C6D}"/>
              </a:ext>
            </a:extLst>
          </p:cNvPr>
          <p:cNvSpPr txBox="1"/>
          <p:nvPr/>
        </p:nvSpPr>
        <p:spPr>
          <a:xfrm>
            <a:off x="593890" y="2029742"/>
            <a:ext cx="7956221" cy="646331"/>
          </a:xfrm>
          <a:prstGeom prst="rect">
            <a:avLst/>
          </a:prstGeom>
          <a:noFill/>
        </p:spPr>
        <p:txBody>
          <a:bodyPr wrap="square" rtlCol="0">
            <a:spAutoFit/>
          </a:bodyPr>
          <a:lstStyle/>
          <a:p>
            <a:pPr algn="ctr"/>
            <a:r>
              <a:rPr lang="en-GB" sz="3600" b="1" dirty="0">
                <a:solidFill>
                  <a:srgbClr val="FFC000"/>
                </a:solidFill>
                <a:latin typeface="Montserrat" pitchFamily="2" charset="0"/>
              </a:rPr>
              <a:t>WE WILL BE BACK SHORTLY</a:t>
            </a:r>
          </a:p>
        </p:txBody>
      </p:sp>
      <p:sp>
        <p:nvSpPr>
          <p:cNvPr id="9" name="TextBox 8">
            <a:extLst>
              <a:ext uri="{FF2B5EF4-FFF2-40B4-BE49-F238E27FC236}">
                <a16:creationId xmlns:a16="http://schemas.microsoft.com/office/drawing/2014/main" id="{E89C027C-9DB6-7246-D053-A2A1AC2DF41B}"/>
              </a:ext>
            </a:extLst>
          </p:cNvPr>
          <p:cNvSpPr txBox="1"/>
          <p:nvPr/>
        </p:nvSpPr>
        <p:spPr>
          <a:xfrm>
            <a:off x="1167746" y="1647755"/>
            <a:ext cx="6808509" cy="369332"/>
          </a:xfrm>
          <a:prstGeom prst="rect">
            <a:avLst/>
          </a:prstGeom>
          <a:noFill/>
        </p:spPr>
        <p:txBody>
          <a:bodyPr wrap="square" rtlCol="0">
            <a:spAutoFit/>
          </a:bodyPr>
          <a:lstStyle/>
          <a:p>
            <a:pPr algn="ctr"/>
            <a:r>
              <a:rPr lang="en-GB" dirty="0">
                <a:solidFill>
                  <a:schemeClr val="bg1"/>
                </a:solidFill>
                <a:latin typeface="Montserrat Medium" pitchFamily="2" charset="0"/>
              </a:rPr>
              <a:t>SALES SKILLS MASTERCLASS</a:t>
            </a:r>
          </a:p>
        </p:txBody>
      </p:sp>
      <p:pic>
        <p:nvPicPr>
          <p:cNvPr id="27" name="Picture 26" descr="A black and white logo&#10;&#10;Description automatically generated">
            <a:extLst>
              <a:ext uri="{FF2B5EF4-FFF2-40B4-BE49-F238E27FC236}">
                <a16:creationId xmlns:a16="http://schemas.microsoft.com/office/drawing/2014/main" id="{59190A33-89D9-5DC5-7C24-E9D3AFAED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235" y="671863"/>
            <a:ext cx="2881531" cy="907982"/>
          </a:xfrm>
          <a:prstGeom prst="rect">
            <a:avLst/>
          </a:prstGeom>
        </p:spPr>
      </p:pic>
      <p:pic>
        <p:nvPicPr>
          <p:cNvPr id="29" name="Picture 28" descr="A person and person standing next to stacks of coins&#10;&#10;Description automatically generated">
            <a:extLst>
              <a:ext uri="{FF2B5EF4-FFF2-40B4-BE49-F238E27FC236}">
                <a16:creationId xmlns:a16="http://schemas.microsoft.com/office/drawing/2014/main" id="{738462AB-F44D-3EA3-9D33-72BBD3AE6E31}"/>
              </a:ext>
            </a:extLst>
          </p:cNvPr>
          <p:cNvPicPr>
            <a:picLocks noChangeAspect="1"/>
          </p:cNvPicPr>
          <p:nvPr/>
        </p:nvPicPr>
        <p:blipFill>
          <a:blip r:embed="rId4">
            <a:extLst>
              <a:ext uri="{28A0092B-C50C-407E-A947-70E740481C1C}">
                <a14:useLocalDpi xmlns:a14="http://schemas.microsoft.com/office/drawing/2010/main" val="0"/>
              </a:ext>
            </a:extLst>
          </a:blip>
          <a:srcRect t="16522" b="17971"/>
          <a:stretch/>
        </p:blipFill>
        <p:spPr>
          <a:xfrm>
            <a:off x="2458829" y="2802962"/>
            <a:ext cx="4226342" cy="2768561"/>
          </a:xfrm>
          <a:prstGeom prst="rect">
            <a:avLst/>
          </a:prstGeom>
        </p:spPr>
      </p:pic>
      <p:sp>
        <p:nvSpPr>
          <p:cNvPr id="30" name="TextBox 29">
            <a:extLst>
              <a:ext uri="{FF2B5EF4-FFF2-40B4-BE49-F238E27FC236}">
                <a16:creationId xmlns:a16="http://schemas.microsoft.com/office/drawing/2014/main" id="{30C3E547-1C4B-913D-A7A8-154E766E3CE0}"/>
              </a:ext>
            </a:extLst>
          </p:cNvPr>
          <p:cNvSpPr txBox="1"/>
          <p:nvPr/>
        </p:nvSpPr>
        <p:spPr>
          <a:xfrm>
            <a:off x="812929" y="5833578"/>
            <a:ext cx="2330232" cy="415498"/>
          </a:xfrm>
          <a:prstGeom prst="rect">
            <a:avLst/>
          </a:prstGeom>
          <a:noFill/>
        </p:spPr>
        <p:txBody>
          <a:bodyPr wrap="square">
            <a:spAutoFit/>
          </a:bodyPr>
          <a:lstStyle/>
          <a:p>
            <a:r>
              <a:rPr lang="en-GB" sz="1050" b="0" i="0" u="none" strike="noStrike" dirty="0">
                <a:solidFill>
                  <a:srgbClr val="F8F8F8"/>
                </a:solidFill>
                <a:effectLst/>
                <a:latin typeface="Montserrat" pitchFamily="2" charset="0"/>
              </a:rPr>
              <a:t>Please turn off your phones or put them on silent.</a:t>
            </a:r>
            <a:endParaRPr lang="en-GB" sz="1050" dirty="0"/>
          </a:p>
        </p:txBody>
      </p:sp>
      <p:sp>
        <p:nvSpPr>
          <p:cNvPr id="31" name="TextBox 30">
            <a:extLst>
              <a:ext uri="{FF2B5EF4-FFF2-40B4-BE49-F238E27FC236}">
                <a16:creationId xmlns:a16="http://schemas.microsoft.com/office/drawing/2014/main" id="{038DF8DA-B73E-9B62-8EF2-7EBB94BCCE6C}"/>
              </a:ext>
            </a:extLst>
          </p:cNvPr>
          <p:cNvSpPr txBox="1"/>
          <p:nvPr/>
        </p:nvSpPr>
        <p:spPr>
          <a:xfrm>
            <a:off x="4144690" y="5833578"/>
            <a:ext cx="1713909" cy="415498"/>
          </a:xfrm>
          <a:prstGeom prst="rect">
            <a:avLst/>
          </a:prstGeom>
          <a:noFill/>
        </p:spPr>
        <p:txBody>
          <a:bodyPr wrap="square">
            <a:spAutoFit/>
          </a:bodyPr>
          <a:lstStyle/>
          <a:p>
            <a:r>
              <a:rPr lang="en-GB" sz="1050" b="0" i="0" u="none" strike="noStrike" dirty="0">
                <a:solidFill>
                  <a:srgbClr val="F8F8F8"/>
                </a:solidFill>
                <a:effectLst/>
                <a:latin typeface="Montserrat" pitchFamily="2" charset="0"/>
              </a:rPr>
              <a:t>No flash photography during the sessions.</a:t>
            </a:r>
            <a:endParaRPr lang="en-GB" sz="1050" dirty="0"/>
          </a:p>
        </p:txBody>
      </p:sp>
      <p:sp>
        <p:nvSpPr>
          <p:cNvPr id="32" name="TextBox 31">
            <a:extLst>
              <a:ext uri="{FF2B5EF4-FFF2-40B4-BE49-F238E27FC236}">
                <a16:creationId xmlns:a16="http://schemas.microsoft.com/office/drawing/2014/main" id="{4F1DBA86-28A6-59FB-66F8-1495E3C00ED7}"/>
              </a:ext>
            </a:extLst>
          </p:cNvPr>
          <p:cNvSpPr txBox="1"/>
          <p:nvPr/>
        </p:nvSpPr>
        <p:spPr>
          <a:xfrm>
            <a:off x="7053708" y="5833578"/>
            <a:ext cx="2160094" cy="415498"/>
          </a:xfrm>
          <a:prstGeom prst="rect">
            <a:avLst/>
          </a:prstGeom>
          <a:noFill/>
        </p:spPr>
        <p:txBody>
          <a:bodyPr wrap="square">
            <a:spAutoFit/>
          </a:bodyPr>
          <a:lstStyle/>
          <a:p>
            <a:r>
              <a:rPr lang="en-GB" sz="1050" b="0" i="0" u="none" strike="noStrike" dirty="0">
                <a:solidFill>
                  <a:srgbClr val="F8F8F8"/>
                </a:solidFill>
                <a:effectLst/>
                <a:latin typeface="Montserrat" pitchFamily="2" charset="0"/>
              </a:rPr>
              <a:t>Please tag us on social </a:t>
            </a:r>
          </a:p>
          <a:p>
            <a:r>
              <a:rPr lang="en-GB" sz="1050" b="0" i="0" u="none" strike="noStrike" dirty="0">
                <a:solidFill>
                  <a:srgbClr val="F8F8F8"/>
                </a:solidFill>
                <a:effectLst/>
                <a:latin typeface="Montserrat" pitchFamily="2" charset="0"/>
              </a:rPr>
              <a:t>media using @Genistar </a:t>
            </a:r>
            <a:endParaRPr lang="en-GB" sz="1050" dirty="0"/>
          </a:p>
        </p:txBody>
      </p:sp>
      <p:pic>
        <p:nvPicPr>
          <p:cNvPr id="33" name="Graphic 32" descr="Hashtag with solid fill">
            <a:extLst>
              <a:ext uri="{FF2B5EF4-FFF2-40B4-BE49-F238E27FC236}">
                <a16:creationId xmlns:a16="http://schemas.microsoft.com/office/drawing/2014/main" id="{792B3621-225A-6577-3F67-29A7C4C7DC5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52778" y="5807982"/>
            <a:ext cx="466691" cy="466691"/>
          </a:xfrm>
          <a:prstGeom prst="rect">
            <a:avLst/>
          </a:prstGeom>
        </p:spPr>
      </p:pic>
      <p:pic>
        <p:nvPicPr>
          <p:cNvPr id="34" name="Graphic 33" descr="No Phones outline">
            <a:extLst>
              <a:ext uri="{FF2B5EF4-FFF2-40B4-BE49-F238E27FC236}">
                <a16:creationId xmlns:a16="http://schemas.microsoft.com/office/drawing/2014/main" id="{1BE1113F-4EEB-527B-FBDE-74846CC6DB2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4313" y="5807982"/>
            <a:ext cx="466690" cy="466690"/>
          </a:xfrm>
          <a:prstGeom prst="rect">
            <a:avLst/>
          </a:prstGeom>
        </p:spPr>
      </p:pic>
      <p:grpSp>
        <p:nvGrpSpPr>
          <p:cNvPr id="35" name="Group 34">
            <a:extLst>
              <a:ext uri="{FF2B5EF4-FFF2-40B4-BE49-F238E27FC236}">
                <a16:creationId xmlns:a16="http://schemas.microsoft.com/office/drawing/2014/main" id="{A3754146-57FD-8220-6993-6491A6D4544B}"/>
              </a:ext>
            </a:extLst>
          </p:cNvPr>
          <p:cNvGrpSpPr/>
          <p:nvPr/>
        </p:nvGrpSpPr>
        <p:grpSpPr>
          <a:xfrm>
            <a:off x="3526564" y="5782862"/>
            <a:ext cx="561904" cy="516930"/>
            <a:chOff x="3485866" y="5719446"/>
            <a:chExt cx="561904" cy="516930"/>
          </a:xfrm>
        </p:grpSpPr>
        <p:grpSp>
          <p:nvGrpSpPr>
            <p:cNvPr id="36" name="Group 35">
              <a:extLst>
                <a:ext uri="{FF2B5EF4-FFF2-40B4-BE49-F238E27FC236}">
                  <a16:creationId xmlns:a16="http://schemas.microsoft.com/office/drawing/2014/main" id="{87A1FA81-9B23-E52B-59AA-693D865553BE}"/>
                </a:ext>
              </a:extLst>
            </p:cNvPr>
            <p:cNvGrpSpPr/>
            <p:nvPr/>
          </p:nvGrpSpPr>
          <p:grpSpPr>
            <a:xfrm>
              <a:off x="3485866" y="5719446"/>
              <a:ext cx="561904" cy="466691"/>
              <a:chOff x="3485866" y="5719446"/>
              <a:chExt cx="561904" cy="466691"/>
            </a:xfrm>
          </p:grpSpPr>
          <p:pic>
            <p:nvPicPr>
              <p:cNvPr id="38" name="Graphic 37" descr="Anger Symbol with solid fill">
                <a:extLst>
                  <a:ext uri="{FF2B5EF4-FFF2-40B4-BE49-F238E27FC236}">
                    <a16:creationId xmlns:a16="http://schemas.microsoft.com/office/drawing/2014/main" id="{4529C380-BEC8-A0CA-D166-EACE918B8F3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485866" y="5744376"/>
                <a:ext cx="263113" cy="263113"/>
              </a:xfrm>
              <a:prstGeom prst="rect">
                <a:avLst/>
              </a:prstGeom>
            </p:spPr>
          </p:pic>
          <p:pic>
            <p:nvPicPr>
              <p:cNvPr id="39" name="Graphic 38" descr="Camera outline">
                <a:extLst>
                  <a:ext uri="{FF2B5EF4-FFF2-40B4-BE49-F238E27FC236}">
                    <a16:creationId xmlns:a16="http://schemas.microsoft.com/office/drawing/2014/main" id="{CFE4F5C3-8720-E378-0246-175D5D3710A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581079" y="5719446"/>
                <a:ext cx="466691" cy="466691"/>
              </a:xfrm>
              <a:prstGeom prst="rect">
                <a:avLst/>
              </a:prstGeom>
            </p:spPr>
          </p:pic>
        </p:grpSp>
        <p:cxnSp>
          <p:nvCxnSpPr>
            <p:cNvPr id="37" name="Straight Connector 36">
              <a:extLst>
                <a:ext uri="{FF2B5EF4-FFF2-40B4-BE49-F238E27FC236}">
                  <a16:creationId xmlns:a16="http://schemas.microsoft.com/office/drawing/2014/main" id="{E943979E-A41E-01DF-B31F-6A46266E772D}"/>
                </a:ext>
              </a:extLst>
            </p:cNvPr>
            <p:cNvCxnSpPr/>
            <p:nvPr/>
          </p:nvCxnSpPr>
          <p:spPr>
            <a:xfrm flipH="1">
              <a:off x="3581080" y="5769686"/>
              <a:ext cx="466690" cy="46669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6093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B24489-9936-E642-9F7F-FD4C3D09AE19}"/>
              </a:ext>
            </a:extLst>
          </p:cNvPr>
          <p:cNvSpPr>
            <a:spLocks noGrp="1" noRot="1" noMove="1" noResize="1" noEditPoints="1" noAdjustHandles="1" noChangeArrowheads="1" noChangeShapeType="1"/>
          </p:cNvSpPr>
          <p:nvPr/>
        </p:nvSpPr>
        <p:spPr>
          <a:xfrm>
            <a:off x="0" y="0"/>
            <a:ext cx="9144000" cy="6858000"/>
          </a:xfrm>
          <a:prstGeom prst="rect">
            <a:avLst/>
          </a:prstGeom>
          <a:gradFill flip="none" rotWithShape="1">
            <a:gsLst>
              <a:gs pos="20000">
                <a:srgbClr val="27412B"/>
              </a:gs>
              <a:gs pos="100000">
                <a:srgbClr val="98B092"/>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8" name="Picture 17" descr="A colorful star on a white circle&#10;&#10;Description automatically generated">
            <a:extLst>
              <a:ext uri="{FF2B5EF4-FFF2-40B4-BE49-F238E27FC236}">
                <a16:creationId xmlns:a16="http://schemas.microsoft.com/office/drawing/2014/main" id="{16C359EC-A127-BADF-482D-562DAD68AD48}"/>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rcRect l="18631" t="-13784" r="19445" b="50964"/>
          <a:stretch/>
        </p:blipFill>
        <p:spPr>
          <a:xfrm>
            <a:off x="278090" y="671922"/>
            <a:ext cx="8702119" cy="5990471"/>
          </a:xfrm>
          <a:prstGeom prst="rect">
            <a:avLst/>
          </a:prstGeom>
        </p:spPr>
      </p:pic>
      <p:sp>
        <p:nvSpPr>
          <p:cNvPr id="7" name="Rectangle 6">
            <a:extLst>
              <a:ext uri="{FF2B5EF4-FFF2-40B4-BE49-F238E27FC236}">
                <a16:creationId xmlns:a16="http://schemas.microsoft.com/office/drawing/2014/main" id="{0F09DC60-1724-2504-BC45-483569F9DED7}"/>
              </a:ext>
            </a:extLst>
          </p:cNvPr>
          <p:cNvSpPr/>
          <p:nvPr/>
        </p:nvSpPr>
        <p:spPr>
          <a:xfrm>
            <a:off x="163791" y="195606"/>
            <a:ext cx="8816419" cy="6466787"/>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TextBox 7">
            <a:extLst>
              <a:ext uri="{FF2B5EF4-FFF2-40B4-BE49-F238E27FC236}">
                <a16:creationId xmlns:a16="http://schemas.microsoft.com/office/drawing/2014/main" id="{E2F537BF-4719-0F43-EE40-9E1A2ADF1C6D}"/>
              </a:ext>
            </a:extLst>
          </p:cNvPr>
          <p:cNvSpPr txBox="1"/>
          <p:nvPr/>
        </p:nvSpPr>
        <p:spPr>
          <a:xfrm>
            <a:off x="593890" y="2029742"/>
            <a:ext cx="7956221" cy="646331"/>
          </a:xfrm>
          <a:prstGeom prst="rect">
            <a:avLst/>
          </a:prstGeom>
          <a:noFill/>
        </p:spPr>
        <p:txBody>
          <a:bodyPr wrap="square" rtlCol="0">
            <a:spAutoFit/>
          </a:bodyPr>
          <a:lstStyle/>
          <a:p>
            <a:pPr algn="ctr"/>
            <a:r>
              <a:rPr lang="en-GB" sz="3600" b="1" dirty="0">
                <a:solidFill>
                  <a:srgbClr val="FFC000"/>
                </a:solidFill>
                <a:latin typeface="Montserrat" pitchFamily="2" charset="0"/>
              </a:rPr>
              <a:t>SALES SKILLS MASTERCLASS</a:t>
            </a:r>
          </a:p>
        </p:txBody>
      </p:sp>
      <p:sp>
        <p:nvSpPr>
          <p:cNvPr id="9" name="TextBox 8">
            <a:extLst>
              <a:ext uri="{FF2B5EF4-FFF2-40B4-BE49-F238E27FC236}">
                <a16:creationId xmlns:a16="http://schemas.microsoft.com/office/drawing/2014/main" id="{E89C027C-9DB6-7246-D053-A2A1AC2DF41B}"/>
              </a:ext>
            </a:extLst>
          </p:cNvPr>
          <p:cNvSpPr txBox="1"/>
          <p:nvPr/>
        </p:nvSpPr>
        <p:spPr>
          <a:xfrm>
            <a:off x="1167746" y="1647755"/>
            <a:ext cx="6808509" cy="369332"/>
          </a:xfrm>
          <a:prstGeom prst="rect">
            <a:avLst/>
          </a:prstGeom>
          <a:noFill/>
        </p:spPr>
        <p:txBody>
          <a:bodyPr wrap="square" rtlCol="0">
            <a:spAutoFit/>
          </a:bodyPr>
          <a:lstStyle/>
          <a:p>
            <a:pPr algn="ctr"/>
            <a:r>
              <a:rPr lang="en-GB" dirty="0">
                <a:solidFill>
                  <a:schemeClr val="bg1"/>
                </a:solidFill>
                <a:latin typeface="Montserrat Medium" pitchFamily="2" charset="0"/>
              </a:rPr>
              <a:t>WELCOME BACK TO</a:t>
            </a:r>
          </a:p>
        </p:txBody>
      </p:sp>
      <p:pic>
        <p:nvPicPr>
          <p:cNvPr id="27" name="Picture 26" descr="A black and white logo&#10;&#10;Description automatically generated">
            <a:extLst>
              <a:ext uri="{FF2B5EF4-FFF2-40B4-BE49-F238E27FC236}">
                <a16:creationId xmlns:a16="http://schemas.microsoft.com/office/drawing/2014/main" id="{59190A33-89D9-5DC5-7C24-E9D3AFAED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235" y="671863"/>
            <a:ext cx="2881531" cy="907982"/>
          </a:xfrm>
          <a:prstGeom prst="rect">
            <a:avLst/>
          </a:prstGeom>
        </p:spPr>
      </p:pic>
      <p:pic>
        <p:nvPicPr>
          <p:cNvPr id="29" name="Picture 28" descr="A person and person standing next to stacks of coins&#10;&#10;Description automatically generated">
            <a:extLst>
              <a:ext uri="{FF2B5EF4-FFF2-40B4-BE49-F238E27FC236}">
                <a16:creationId xmlns:a16="http://schemas.microsoft.com/office/drawing/2014/main" id="{738462AB-F44D-3EA3-9D33-72BBD3AE6E31}"/>
              </a:ext>
            </a:extLst>
          </p:cNvPr>
          <p:cNvPicPr>
            <a:picLocks noChangeAspect="1"/>
          </p:cNvPicPr>
          <p:nvPr/>
        </p:nvPicPr>
        <p:blipFill>
          <a:blip r:embed="rId4">
            <a:extLst>
              <a:ext uri="{28A0092B-C50C-407E-A947-70E740481C1C}">
                <a14:useLocalDpi xmlns:a14="http://schemas.microsoft.com/office/drawing/2010/main" val="0"/>
              </a:ext>
            </a:extLst>
          </a:blip>
          <a:srcRect t="16522" b="17971"/>
          <a:stretch/>
        </p:blipFill>
        <p:spPr>
          <a:xfrm>
            <a:off x="2458829" y="2802962"/>
            <a:ext cx="4226342" cy="2768561"/>
          </a:xfrm>
          <a:prstGeom prst="rect">
            <a:avLst/>
          </a:prstGeom>
        </p:spPr>
      </p:pic>
      <p:sp>
        <p:nvSpPr>
          <p:cNvPr id="30" name="TextBox 29">
            <a:extLst>
              <a:ext uri="{FF2B5EF4-FFF2-40B4-BE49-F238E27FC236}">
                <a16:creationId xmlns:a16="http://schemas.microsoft.com/office/drawing/2014/main" id="{30C3E547-1C4B-913D-A7A8-154E766E3CE0}"/>
              </a:ext>
            </a:extLst>
          </p:cNvPr>
          <p:cNvSpPr txBox="1"/>
          <p:nvPr/>
        </p:nvSpPr>
        <p:spPr>
          <a:xfrm>
            <a:off x="812929" y="5833578"/>
            <a:ext cx="2330232" cy="415498"/>
          </a:xfrm>
          <a:prstGeom prst="rect">
            <a:avLst/>
          </a:prstGeom>
          <a:noFill/>
        </p:spPr>
        <p:txBody>
          <a:bodyPr wrap="square">
            <a:spAutoFit/>
          </a:bodyPr>
          <a:lstStyle/>
          <a:p>
            <a:r>
              <a:rPr lang="en-GB" sz="1050" b="0" i="0" u="none" strike="noStrike" dirty="0">
                <a:solidFill>
                  <a:srgbClr val="F8F8F8"/>
                </a:solidFill>
                <a:effectLst/>
                <a:latin typeface="Montserrat" pitchFamily="2" charset="0"/>
              </a:rPr>
              <a:t>Please turn off your phones or put them on silent.</a:t>
            </a:r>
            <a:endParaRPr lang="en-GB" sz="1050" dirty="0"/>
          </a:p>
        </p:txBody>
      </p:sp>
      <p:sp>
        <p:nvSpPr>
          <p:cNvPr id="31" name="TextBox 30">
            <a:extLst>
              <a:ext uri="{FF2B5EF4-FFF2-40B4-BE49-F238E27FC236}">
                <a16:creationId xmlns:a16="http://schemas.microsoft.com/office/drawing/2014/main" id="{038DF8DA-B73E-9B62-8EF2-7EBB94BCCE6C}"/>
              </a:ext>
            </a:extLst>
          </p:cNvPr>
          <p:cNvSpPr txBox="1"/>
          <p:nvPr/>
        </p:nvSpPr>
        <p:spPr>
          <a:xfrm>
            <a:off x="4144690" y="5833578"/>
            <a:ext cx="1713909" cy="415498"/>
          </a:xfrm>
          <a:prstGeom prst="rect">
            <a:avLst/>
          </a:prstGeom>
          <a:noFill/>
        </p:spPr>
        <p:txBody>
          <a:bodyPr wrap="square">
            <a:spAutoFit/>
          </a:bodyPr>
          <a:lstStyle/>
          <a:p>
            <a:r>
              <a:rPr lang="en-GB" sz="1050" b="0" i="0" u="none" strike="noStrike" dirty="0">
                <a:solidFill>
                  <a:srgbClr val="F8F8F8"/>
                </a:solidFill>
                <a:effectLst/>
                <a:latin typeface="Montserrat" pitchFamily="2" charset="0"/>
              </a:rPr>
              <a:t>No flash photography during the sessions.</a:t>
            </a:r>
            <a:endParaRPr lang="en-GB" sz="1050" dirty="0"/>
          </a:p>
        </p:txBody>
      </p:sp>
      <p:sp>
        <p:nvSpPr>
          <p:cNvPr id="32" name="TextBox 31">
            <a:extLst>
              <a:ext uri="{FF2B5EF4-FFF2-40B4-BE49-F238E27FC236}">
                <a16:creationId xmlns:a16="http://schemas.microsoft.com/office/drawing/2014/main" id="{4F1DBA86-28A6-59FB-66F8-1495E3C00ED7}"/>
              </a:ext>
            </a:extLst>
          </p:cNvPr>
          <p:cNvSpPr txBox="1"/>
          <p:nvPr/>
        </p:nvSpPr>
        <p:spPr>
          <a:xfrm>
            <a:off x="7053708" y="5833578"/>
            <a:ext cx="2160094" cy="415498"/>
          </a:xfrm>
          <a:prstGeom prst="rect">
            <a:avLst/>
          </a:prstGeom>
          <a:noFill/>
        </p:spPr>
        <p:txBody>
          <a:bodyPr wrap="square">
            <a:spAutoFit/>
          </a:bodyPr>
          <a:lstStyle/>
          <a:p>
            <a:r>
              <a:rPr lang="en-GB" sz="1050" b="0" i="0" u="none" strike="noStrike" dirty="0">
                <a:solidFill>
                  <a:srgbClr val="F8F8F8"/>
                </a:solidFill>
                <a:effectLst/>
                <a:latin typeface="Montserrat" pitchFamily="2" charset="0"/>
              </a:rPr>
              <a:t>Please tag us on social </a:t>
            </a:r>
          </a:p>
          <a:p>
            <a:r>
              <a:rPr lang="en-GB" sz="1050" b="0" i="0" u="none" strike="noStrike" dirty="0">
                <a:solidFill>
                  <a:srgbClr val="F8F8F8"/>
                </a:solidFill>
                <a:effectLst/>
                <a:latin typeface="Montserrat" pitchFamily="2" charset="0"/>
              </a:rPr>
              <a:t>media using @Genistar </a:t>
            </a:r>
            <a:endParaRPr lang="en-GB" sz="1050" dirty="0"/>
          </a:p>
        </p:txBody>
      </p:sp>
      <p:pic>
        <p:nvPicPr>
          <p:cNvPr id="33" name="Graphic 32" descr="Hashtag with solid fill">
            <a:extLst>
              <a:ext uri="{FF2B5EF4-FFF2-40B4-BE49-F238E27FC236}">
                <a16:creationId xmlns:a16="http://schemas.microsoft.com/office/drawing/2014/main" id="{792B3621-225A-6577-3F67-29A7C4C7DC5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52778" y="5807982"/>
            <a:ext cx="466691" cy="466691"/>
          </a:xfrm>
          <a:prstGeom prst="rect">
            <a:avLst/>
          </a:prstGeom>
        </p:spPr>
      </p:pic>
      <p:pic>
        <p:nvPicPr>
          <p:cNvPr id="34" name="Graphic 33" descr="No Phones outline">
            <a:extLst>
              <a:ext uri="{FF2B5EF4-FFF2-40B4-BE49-F238E27FC236}">
                <a16:creationId xmlns:a16="http://schemas.microsoft.com/office/drawing/2014/main" id="{1BE1113F-4EEB-527B-FBDE-74846CC6DB2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4313" y="5807982"/>
            <a:ext cx="466690" cy="466690"/>
          </a:xfrm>
          <a:prstGeom prst="rect">
            <a:avLst/>
          </a:prstGeom>
        </p:spPr>
      </p:pic>
      <p:grpSp>
        <p:nvGrpSpPr>
          <p:cNvPr id="35" name="Group 34">
            <a:extLst>
              <a:ext uri="{FF2B5EF4-FFF2-40B4-BE49-F238E27FC236}">
                <a16:creationId xmlns:a16="http://schemas.microsoft.com/office/drawing/2014/main" id="{A3754146-57FD-8220-6993-6491A6D4544B}"/>
              </a:ext>
            </a:extLst>
          </p:cNvPr>
          <p:cNvGrpSpPr/>
          <p:nvPr/>
        </p:nvGrpSpPr>
        <p:grpSpPr>
          <a:xfrm>
            <a:off x="3526564" y="5782862"/>
            <a:ext cx="561904" cy="516930"/>
            <a:chOff x="3485866" y="5719446"/>
            <a:chExt cx="561904" cy="516930"/>
          </a:xfrm>
        </p:grpSpPr>
        <p:grpSp>
          <p:nvGrpSpPr>
            <p:cNvPr id="36" name="Group 35">
              <a:extLst>
                <a:ext uri="{FF2B5EF4-FFF2-40B4-BE49-F238E27FC236}">
                  <a16:creationId xmlns:a16="http://schemas.microsoft.com/office/drawing/2014/main" id="{87A1FA81-9B23-E52B-59AA-693D865553BE}"/>
                </a:ext>
              </a:extLst>
            </p:cNvPr>
            <p:cNvGrpSpPr/>
            <p:nvPr/>
          </p:nvGrpSpPr>
          <p:grpSpPr>
            <a:xfrm>
              <a:off x="3485866" y="5719446"/>
              <a:ext cx="561904" cy="466691"/>
              <a:chOff x="3485866" y="5719446"/>
              <a:chExt cx="561904" cy="466691"/>
            </a:xfrm>
          </p:grpSpPr>
          <p:pic>
            <p:nvPicPr>
              <p:cNvPr id="38" name="Graphic 37" descr="Anger Symbol with solid fill">
                <a:extLst>
                  <a:ext uri="{FF2B5EF4-FFF2-40B4-BE49-F238E27FC236}">
                    <a16:creationId xmlns:a16="http://schemas.microsoft.com/office/drawing/2014/main" id="{4529C380-BEC8-A0CA-D166-EACE918B8F3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485866" y="5744376"/>
                <a:ext cx="263113" cy="263113"/>
              </a:xfrm>
              <a:prstGeom prst="rect">
                <a:avLst/>
              </a:prstGeom>
            </p:spPr>
          </p:pic>
          <p:pic>
            <p:nvPicPr>
              <p:cNvPr id="39" name="Graphic 38" descr="Camera outline">
                <a:extLst>
                  <a:ext uri="{FF2B5EF4-FFF2-40B4-BE49-F238E27FC236}">
                    <a16:creationId xmlns:a16="http://schemas.microsoft.com/office/drawing/2014/main" id="{CFE4F5C3-8720-E378-0246-175D5D3710A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581079" y="5719446"/>
                <a:ext cx="466691" cy="466691"/>
              </a:xfrm>
              <a:prstGeom prst="rect">
                <a:avLst/>
              </a:prstGeom>
            </p:spPr>
          </p:pic>
        </p:grpSp>
        <p:cxnSp>
          <p:nvCxnSpPr>
            <p:cNvPr id="37" name="Straight Connector 36">
              <a:extLst>
                <a:ext uri="{FF2B5EF4-FFF2-40B4-BE49-F238E27FC236}">
                  <a16:creationId xmlns:a16="http://schemas.microsoft.com/office/drawing/2014/main" id="{E943979E-A41E-01DF-B31F-6A46266E772D}"/>
                </a:ext>
              </a:extLst>
            </p:cNvPr>
            <p:cNvCxnSpPr/>
            <p:nvPr/>
          </p:nvCxnSpPr>
          <p:spPr>
            <a:xfrm flipH="1">
              <a:off x="3581080" y="5769686"/>
              <a:ext cx="466690" cy="46669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1251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E25C8-0EED-1D23-F35E-0AD787C7A90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39DEB4A-085C-1C27-CB5A-988F54F340F4}"/>
              </a:ext>
            </a:extLst>
          </p:cNvPr>
          <p:cNvSpPr>
            <a:spLocks noGrp="1" noRot="1" noMove="1" noResize="1" noEditPoints="1" noAdjustHandles="1" noChangeArrowheads="1" noChangeShapeType="1"/>
          </p:cNvSpPr>
          <p:nvPr/>
        </p:nvSpPr>
        <p:spPr>
          <a:xfrm>
            <a:off x="0" y="0"/>
            <a:ext cx="9144000" cy="6858000"/>
          </a:xfrm>
          <a:prstGeom prst="rect">
            <a:avLst/>
          </a:prstGeom>
          <a:gradFill flip="none" rotWithShape="1">
            <a:gsLst>
              <a:gs pos="20000">
                <a:srgbClr val="27412B"/>
              </a:gs>
              <a:gs pos="100000">
                <a:srgbClr val="98B092"/>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8" name="Picture 17" descr="A colorful star on a white circle&#10;&#10;Description automatically generated">
            <a:extLst>
              <a:ext uri="{FF2B5EF4-FFF2-40B4-BE49-F238E27FC236}">
                <a16:creationId xmlns:a16="http://schemas.microsoft.com/office/drawing/2014/main" id="{C2224088-5FA7-63B3-FF7E-15B03914F1C5}"/>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rcRect l="18631" t="-13784" r="19445" b="50964"/>
          <a:stretch/>
        </p:blipFill>
        <p:spPr>
          <a:xfrm>
            <a:off x="278090" y="671922"/>
            <a:ext cx="8702119" cy="5990471"/>
          </a:xfrm>
          <a:prstGeom prst="rect">
            <a:avLst/>
          </a:prstGeom>
        </p:spPr>
      </p:pic>
      <p:sp>
        <p:nvSpPr>
          <p:cNvPr id="7" name="Rectangle 6">
            <a:extLst>
              <a:ext uri="{FF2B5EF4-FFF2-40B4-BE49-F238E27FC236}">
                <a16:creationId xmlns:a16="http://schemas.microsoft.com/office/drawing/2014/main" id="{8A4B4BF6-5D18-974A-6EC7-061DBBDDFC1D}"/>
              </a:ext>
            </a:extLst>
          </p:cNvPr>
          <p:cNvSpPr/>
          <p:nvPr/>
        </p:nvSpPr>
        <p:spPr>
          <a:xfrm>
            <a:off x="163791" y="195606"/>
            <a:ext cx="8816419" cy="6466787"/>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27" name="Picture 26" descr="A black and white logo&#10;&#10;Description automatically generated">
            <a:extLst>
              <a:ext uri="{FF2B5EF4-FFF2-40B4-BE49-F238E27FC236}">
                <a16:creationId xmlns:a16="http://schemas.microsoft.com/office/drawing/2014/main" id="{25F632FD-8438-BAE5-3A51-71A49938480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278089" y="5997257"/>
            <a:ext cx="1918459" cy="604514"/>
          </a:xfrm>
          <a:prstGeom prst="rect">
            <a:avLst/>
          </a:prstGeom>
        </p:spPr>
      </p:pic>
      <p:sp>
        <p:nvSpPr>
          <p:cNvPr id="9" name="TextBox 8">
            <a:extLst>
              <a:ext uri="{FF2B5EF4-FFF2-40B4-BE49-F238E27FC236}">
                <a16:creationId xmlns:a16="http://schemas.microsoft.com/office/drawing/2014/main" id="{9B57F8DD-6D79-F2D5-66DD-1C3B68633C17}"/>
              </a:ext>
            </a:extLst>
          </p:cNvPr>
          <p:cNvSpPr txBox="1">
            <a:spLocks noGrp="1" noRot="1" noMove="1" noResize="1" noEditPoints="1" noAdjustHandles="1" noChangeArrowheads="1" noChangeShapeType="1"/>
          </p:cNvSpPr>
          <p:nvPr/>
        </p:nvSpPr>
        <p:spPr>
          <a:xfrm>
            <a:off x="6430617" y="6299514"/>
            <a:ext cx="2435293" cy="261610"/>
          </a:xfrm>
          <a:prstGeom prst="rect">
            <a:avLst/>
          </a:prstGeom>
          <a:noFill/>
        </p:spPr>
        <p:txBody>
          <a:bodyPr wrap="square" rtlCol="0">
            <a:spAutoFit/>
          </a:bodyPr>
          <a:lstStyle/>
          <a:p>
            <a:pPr algn="r"/>
            <a:r>
              <a:rPr lang="en-GB" sz="1100" dirty="0">
                <a:solidFill>
                  <a:schemeClr val="bg1"/>
                </a:solidFill>
                <a:latin typeface="Montserrat Medium" pitchFamily="2" charset="0"/>
              </a:rPr>
              <a:t>SALES SKILLS MASTERCLASS</a:t>
            </a:r>
          </a:p>
        </p:txBody>
      </p:sp>
      <p:sp>
        <p:nvSpPr>
          <p:cNvPr id="31" name="TextBox 30">
            <a:extLst>
              <a:ext uri="{FF2B5EF4-FFF2-40B4-BE49-F238E27FC236}">
                <a16:creationId xmlns:a16="http://schemas.microsoft.com/office/drawing/2014/main" id="{350C8DC8-0DEF-7B72-A185-376DC048679A}"/>
              </a:ext>
            </a:extLst>
          </p:cNvPr>
          <p:cNvSpPr txBox="1"/>
          <p:nvPr/>
        </p:nvSpPr>
        <p:spPr>
          <a:xfrm>
            <a:off x="1178102" y="918345"/>
            <a:ext cx="678779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3200" dirty="0">
                <a:solidFill>
                  <a:srgbClr val="FFC000"/>
                </a:solidFill>
                <a:latin typeface="Montserrat SemiBold" pitchFamily="2" charset="0"/>
              </a:rPr>
              <a:t>OBJECTIVE OF THE DAY</a:t>
            </a:r>
            <a:endParaRPr kumimoji="0" lang="en-GB" sz="3200" b="0" i="0" u="none" strike="noStrike" kern="1200" cap="none" spc="0" normalizeH="0" baseline="0" noProof="0" dirty="0">
              <a:ln>
                <a:noFill/>
              </a:ln>
              <a:solidFill>
                <a:srgbClr val="FFC000"/>
              </a:solidFill>
              <a:effectLst/>
              <a:uLnTx/>
              <a:uFillTx/>
              <a:latin typeface="Montserrat SemiBold" pitchFamily="2" charset="0"/>
              <a:ea typeface="+mn-ea"/>
              <a:cs typeface="+mn-cs"/>
            </a:endParaRPr>
          </a:p>
        </p:txBody>
      </p:sp>
      <p:sp>
        <p:nvSpPr>
          <p:cNvPr id="2" name="TextBox 1">
            <a:extLst>
              <a:ext uri="{FF2B5EF4-FFF2-40B4-BE49-F238E27FC236}">
                <a16:creationId xmlns:a16="http://schemas.microsoft.com/office/drawing/2014/main" id="{5615520B-A6DE-6CB0-6B60-754EFA2B7035}"/>
              </a:ext>
            </a:extLst>
          </p:cNvPr>
          <p:cNvSpPr txBox="1"/>
          <p:nvPr/>
        </p:nvSpPr>
        <p:spPr>
          <a:xfrm>
            <a:off x="763571" y="1743959"/>
            <a:ext cx="7645138" cy="1384995"/>
          </a:xfrm>
          <a:prstGeom prst="rect">
            <a:avLst/>
          </a:prstGeom>
          <a:noFill/>
        </p:spPr>
        <p:txBody>
          <a:bodyPr wrap="square" rtlCol="0">
            <a:spAutoFit/>
          </a:bodyPr>
          <a:lstStyle/>
          <a:p>
            <a:pPr marL="285750" indent="-285750" algn="ctr">
              <a:buFont typeface="Wingdings" panose="05000000000000000000" pitchFamily="2" charset="2"/>
              <a:buChar char="Ø"/>
            </a:pPr>
            <a:r>
              <a:rPr lang="en-GB" sz="1400" b="0" i="0" u="none" strike="noStrike" baseline="0" dirty="0">
                <a:solidFill>
                  <a:schemeClr val="bg1"/>
                </a:solidFill>
                <a:latin typeface="Montserrat" pitchFamily="2" charset="0"/>
              </a:rPr>
              <a:t>Our aim is to guide you to become proficient with your communication skills required to professionally make phone calls and present the financial education, the financial plan and close Vitality premium with your clients. </a:t>
            </a:r>
          </a:p>
          <a:p>
            <a:pPr algn="ctr"/>
            <a:endParaRPr lang="en-GB" sz="1400" b="0" i="0" u="none" strike="noStrike" baseline="0" dirty="0">
              <a:solidFill>
                <a:schemeClr val="bg1"/>
              </a:solidFill>
              <a:latin typeface="Montserrat" pitchFamily="2" charset="0"/>
            </a:endParaRPr>
          </a:p>
          <a:p>
            <a:pPr marL="285750" indent="-285750" algn="ctr">
              <a:buFont typeface="Wingdings" panose="05000000000000000000" pitchFamily="2" charset="2"/>
              <a:buChar char="Ø"/>
            </a:pPr>
            <a:r>
              <a:rPr lang="en-GB" sz="1400" b="0" i="0" u="none" strike="noStrike" baseline="0" dirty="0">
                <a:solidFill>
                  <a:schemeClr val="bg1"/>
                </a:solidFill>
                <a:latin typeface="Montserrat" pitchFamily="2" charset="0"/>
              </a:rPr>
              <a:t>We will also guide you to obtain 10-15 referrals from each client, as well as recruit people onto your team and open their warm markets.</a:t>
            </a:r>
            <a:endParaRPr lang="en-GB" sz="1400" dirty="0">
              <a:solidFill>
                <a:schemeClr val="bg1"/>
              </a:solidFill>
            </a:endParaRPr>
          </a:p>
        </p:txBody>
      </p:sp>
      <p:pic>
        <p:nvPicPr>
          <p:cNvPr id="6" name="Picture 5" descr="A person walking with a briefcase&#10;&#10;Description automatically generated">
            <a:extLst>
              <a:ext uri="{FF2B5EF4-FFF2-40B4-BE49-F238E27FC236}">
                <a16:creationId xmlns:a16="http://schemas.microsoft.com/office/drawing/2014/main" id="{2FACBE2D-FC78-6E01-18E4-9977C64F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5745" y="3369793"/>
            <a:ext cx="2846808" cy="2846808"/>
          </a:xfrm>
          <a:prstGeom prst="rect">
            <a:avLst/>
          </a:prstGeom>
        </p:spPr>
      </p:pic>
    </p:spTree>
    <p:extLst>
      <p:ext uri="{BB962C8B-B14F-4D97-AF65-F5344CB8AC3E}">
        <p14:creationId xmlns:p14="http://schemas.microsoft.com/office/powerpoint/2010/main" val="4213469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1FE3D-9D60-7E75-D7F6-8EF908FB636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8AF4D29-47B1-A7AA-B466-EF66613B98BE}"/>
              </a:ext>
            </a:extLst>
          </p:cNvPr>
          <p:cNvSpPr>
            <a:spLocks noGrp="1" noRot="1" noMove="1" noResize="1" noEditPoints="1" noAdjustHandles="1" noChangeArrowheads="1" noChangeShapeType="1"/>
          </p:cNvSpPr>
          <p:nvPr/>
        </p:nvSpPr>
        <p:spPr>
          <a:xfrm>
            <a:off x="0" y="0"/>
            <a:ext cx="9144000" cy="6858000"/>
          </a:xfrm>
          <a:prstGeom prst="rect">
            <a:avLst/>
          </a:prstGeom>
          <a:gradFill flip="none" rotWithShape="1">
            <a:gsLst>
              <a:gs pos="20000">
                <a:srgbClr val="27412B"/>
              </a:gs>
              <a:gs pos="100000">
                <a:srgbClr val="98B092"/>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8" name="Picture 17" descr="A colorful star on a white circle&#10;&#10;Description automatically generated">
            <a:extLst>
              <a:ext uri="{FF2B5EF4-FFF2-40B4-BE49-F238E27FC236}">
                <a16:creationId xmlns:a16="http://schemas.microsoft.com/office/drawing/2014/main" id="{A7EC7EFA-3BFB-A69C-BF0A-CDABF1C5D98B}"/>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rcRect l="18631" t="-13784" r="19445" b="50964"/>
          <a:stretch/>
        </p:blipFill>
        <p:spPr>
          <a:xfrm>
            <a:off x="278090" y="671922"/>
            <a:ext cx="8702119" cy="5990471"/>
          </a:xfrm>
          <a:prstGeom prst="rect">
            <a:avLst/>
          </a:prstGeom>
        </p:spPr>
      </p:pic>
      <p:sp>
        <p:nvSpPr>
          <p:cNvPr id="7" name="Rectangle 6">
            <a:extLst>
              <a:ext uri="{FF2B5EF4-FFF2-40B4-BE49-F238E27FC236}">
                <a16:creationId xmlns:a16="http://schemas.microsoft.com/office/drawing/2014/main" id="{DC1E4FB4-88C4-30A5-AEA2-F7FD00B7194B}"/>
              </a:ext>
            </a:extLst>
          </p:cNvPr>
          <p:cNvSpPr/>
          <p:nvPr/>
        </p:nvSpPr>
        <p:spPr>
          <a:xfrm>
            <a:off x="163791" y="195606"/>
            <a:ext cx="8816419" cy="6466787"/>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27" name="Picture 26" descr="A black and white logo&#10;&#10;Description automatically generated">
            <a:extLst>
              <a:ext uri="{FF2B5EF4-FFF2-40B4-BE49-F238E27FC236}">
                <a16:creationId xmlns:a16="http://schemas.microsoft.com/office/drawing/2014/main" id="{0D801ED7-E83D-25EB-0108-93195D02AA8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278089" y="5997257"/>
            <a:ext cx="1918459" cy="604514"/>
          </a:xfrm>
          <a:prstGeom prst="rect">
            <a:avLst/>
          </a:prstGeom>
        </p:spPr>
      </p:pic>
      <p:sp>
        <p:nvSpPr>
          <p:cNvPr id="9" name="TextBox 8">
            <a:extLst>
              <a:ext uri="{FF2B5EF4-FFF2-40B4-BE49-F238E27FC236}">
                <a16:creationId xmlns:a16="http://schemas.microsoft.com/office/drawing/2014/main" id="{04496F95-6AB7-08A1-1FDF-C3DA0D8ABA75}"/>
              </a:ext>
            </a:extLst>
          </p:cNvPr>
          <p:cNvSpPr txBox="1">
            <a:spLocks noGrp="1" noRot="1" noMove="1" noResize="1" noEditPoints="1" noAdjustHandles="1" noChangeArrowheads="1" noChangeShapeType="1"/>
          </p:cNvSpPr>
          <p:nvPr/>
        </p:nvSpPr>
        <p:spPr>
          <a:xfrm>
            <a:off x="6430617" y="6299514"/>
            <a:ext cx="2435293" cy="261610"/>
          </a:xfrm>
          <a:prstGeom prst="rect">
            <a:avLst/>
          </a:prstGeom>
          <a:noFill/>
        </p:spPr>
        <p:txBody>
          <a:bodyPr wrap="square" rtlCol="0">
            <a:spAutoFit/>
          </a:bodyPr>
          <a:lstStyle/>
          <a:p>
            <a:pPr algn="r"/>
            <a:r>
              <a:rPr lang="en-GB" sz="1100" dirty="0">
                <a:solidFill>
                  <a:schemeClr val="bg1"/>
                </a:solidFill>
                <a:latin typeface="Montserrat Medium" pitchFamily="2" charset="0"/>
              </a:rPr>
              <a:t>SALES SKILLS MASTERCLASS</a:t>
            </a:r>
          </a:p>
        </p:txBody>
      </p:sp>
      <p:sp>
        <p:nvSpPr>
          <p:cNvPr id="31" name="TextBox 30">
            <a:extLst>
              <a:ext uri="{FF2B5EF4-FFF2-40B4-BE49-F238E27FC236}">
                <a16:creationId xmlns:a16="http://schemas.microsoft.com/office/drawing/2014/main" id="{884ABE83-B5D8-6A70-8392-1A53A0625351}"/>
              </a:ext>
            </a:extLst>
          </p:cNvPr>
          <p:cNvSpPr txBox="1"/>
          <p:nvPr/>
        </p:nvSpPr>
        <p:spPr>
          <a:xfrm>
            <a:off x="546259" y="1143026"/>
            <a:ext cx="5166051"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C000"/>
                </a:solidFill>
                <a:effectLst/>
                <a:uLnTx/>
                <a:uFillTx/>
                <a:latin typeface="Montserrat SemiBold" pitchFamily="2" charset="0"/>
                <a:ea typeface="+mn-ea"/>
                <a:cs typeface="+mn-cs"/>
              </a:rPr>
              <a:t>ALAN PALMER</a:t>
            </a:r>
          </a:p>
        </p:txBody>
      </p:sp>
      <p:sp>
        <p:nvSpPr>
          <p:cNvPr id="32" name="TextBox 31">
            <a:extLst>
              <a:ext uri="{FF2B5EF4-FFF2-40B4-BE49-F238E27FC236}">
                <a16:creationId xmlns:a16="http://schemas.microsoft.com/office/drawing/2014/main" id="{9AC0676F-DC02-D0F7-0848-7DF1FADDB6C5}"/>
              </a:ext>
            </a:extLst>
          </p:cNvPr>
          <p:cNvSpPr txBox="1"/>
          <p:nvPr/>
        </p:nvSpPr>
        <p:spPr>
          <a:xfrm>
            <a:off x="546259" y="1701887"/>
            <a:ext cx="516605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i="1" dirty="0">
                <a:solidFill>
                  <a:schemeClr val="bg1"/>
                </a:solidFill>
                <a:latin typeface="Montserrat" pitchFamily="2" charset="0"/>
              </a:rPr>
              <a:t>Senior Vice President</a:t>
            </a:r>
            <a:endParaRPr kumimoji="0" lang="en-GB" sz="3600" b="0" i="0" u="none" strike="noStrike" kern="1200" cap="none" spc="0" normalizeH="0" baseline="0" noProof="0" dirty="0">
              <a:ln>
                <a:noFill/>
              </a:ln>
              <a:solidFill>
                <a:schemeClr val="bg1"/>
              </a:solidFill>
              <a:effectLst/>
              <a:uLnTx/>
              <a:uFillTx/>
              <a:latin typeface="Montserrat SemiBold" pitchFamily="2" charset="0"/>
              <a:ea typeface="+mn-ea"/>
              <a:cs typeface="+mn-cs"/>
            </a:endParaRPr>
          </a:p>
        </p:txBody>
      </p:sp>
      <p:sp>
        <p:nvSpPr>
          <p:cNvPr id="33" name="TextBox 32">
            <a:extLst>
              <a:ext uri="{FF2B5EF4-FFF2-40B4-BE49-F238E27FC236}">
                <a16:creationId xmlns:a16="http://schemas.microsoft.com/office/drawing/2014/main" id="{0A31B3CF-E35F-5DB1-3E60-812D760D6B99}"/>
              </a:ext>
            </a:extLst>
          </p:cNvPr>
          <p:cNvSpPr txBox="1"/>
          <p:nvPr/>
        </p:nvSpPr>
        <p:spPr>
          <a:xfrm>
            <a:off x="546259" y="891942"/>
            <a:ext cx="516605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0" u="none" strike="noStrike" kern="1200" cap="none" spc="0" normalizeH="0" baseline="0" noProof="0" dirty="0">
                <a:ln>
                  <a:noFill/>
                </a:ln>
                <a:solidFill>
                  <a:schemeClr val="bg1"/>
                </a:solidFill>
                <a:effectLst/>
                <a:uLnTx/>
                <a:uFillTx/>
                <a:latin typeface="Montserrat SemiBold" pitchFamily="2" charset="0"/>
              </a:rPr>
              <a:t>PLEASE WELCOME </a:t>
            </a:r>
            <a:endParaRPr kumimoji="0" lang="en-GB" sz="3600" b="0" u="none" strike="noStrike" kern="1200" cap="none" spc="0" normalizeH="0" baseline="0" noProof="0" dirty="0">
              <a:ln>
                <a:noFill/>
              </a:ln>
              <a:solidFill>
                <a:schemeClr val="bg1"/>
              </a:solidFill>
              <a:effectLst/>
              <a:uLnTx/>
              <a:uFillTx/>
              <a:latin typeface="Montserrat SemiBold" pitchFamily="2" charset="0"/>
            </a:endParaRPr>
          </a:p>
        </p:txBody>
      </p:sp>
      <p:pic>
        <p:nvPicPr>
          <p:cNvPr id="3" name="Picture 2" descr="A person in a suit and tie&#10;&#10;Description automatically generated">
            <a:extLst>
              <a:ext uri="{FF2B5EF4-FFF2-40B4-BE49-F238E27FC236}">
                <a16:creationId xmlns:a16="http://schemas.microsoft.com/office/drawing/2014/main" id="{52246282-9B0A-278D-0B4D-6814F01523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5347" y="1912466"/>
            <a:ext cx="3930540" cy="393054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30079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BDEEE-E662-AC6E-F2B8-E5C57B93781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60580A3-AC85-A206-A276-705CFA33C787}"/>
              </a:ext>
            </a:extLst>
          </p:cNvPr>
          <p:cNvSpPr>
            <a:spLocks noGrp="1" noRot="1" noMove="1" noResize="1" noEditPoints="1" noAdjustHandles="1" noChangeArrowheads="1" noChangeShapeType="1"/>
          </p:cNvSpPr>
          <p:nvPr/>
        </p:nvSpPr>
        <p:spPr>
          <a:xfrm>
            <a:off x="0" y="0"/>
            <a:ext cx="9144000" cy="6858000"/>
          </a:xfrm>
          <a:prstGeom prst="rect">
            <a:avLst/>
          </a:prstGeom>
          <a:gradFill flip="none" rotWithShape="1">
            <a:gsLst>
              <a:gs pos="20000">
                <a:srgbClr val="27412B"/>
              </a:gs>
              <a:gs pos="100000">
                <a:srgbClr val="98B092"/>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8" name="Picture 17" descr="A colorful star on a white circle&#10;&#10;Description automatically generated">
            <a:extLst>
              <a:ext uri="{FF2B5EF4-FFF2-40B4-BE49-F238E27FC236}">
                <a16:creationId xmlns:a16="http://schemas.microsoft.com/office/drawing/2014/main" id="{104E0E88-B818-0F12-123D-35A05FB4C758}"/>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rcRect l="18631" t="-13784" r="19445" b="50964"/>
          <a:stretch/>
        </p:blipFill>
        <p:spPr>
          <a:xfrm>
            <a:off x="278090" y="671922"/>
            <a:ext cx="8702119" cy="5990471"/>
          </a:xfrm>
          <a:prstGeom prst="rect">
            <a:avLst/>
          </a:prstGeom>
        </p:spPr>
      </p:pic>
      <p:sp>
        <p:nvSpPr>
          <p:cNvPr id="7" name="Rectangle 6">
            <a:extLst>
              <a:ext uri="{FF2B5EF4-FFF2-40B4-BE49-F238E27FC236}">
                <a16:creationId xmlns:a16="http://schemas.microsoft.com/office/drawing/2014/main" id="{FA923538-8A0C-A524-1FD4-3812796ACAD8}"/>
              </a:ext>
            </a:extLst>
          </p:cNvPr>
          <p:cNvSpPr/>
          <p:nvPr/>
        </p:nvSpPr>
        <p:spPr>
          <a:xfrm>
            <a:off x="163791" y="195606"/>
            <a:ext cx="8816419" cy="6466787"/>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7" name="Picture 26" descr="A black and white logo&#10;&#10;Description automatically generated">
            <a:extLst>
              <a:ext uri="{FF2B5EF4-FFF2-40B4-BE49-F238E27FC236}">
                <a16:creationId xmlns:a16="http://schemas.microsoft.com/office/drawing/2014/main" id="{EF0BFC89-3B99-1F54-5AF8-A9641C527D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469" y="5569666"/>
            <a:ext cx="3146449" cy="991458"/>
          </a:xfrm>
          <a:prstGeom prst="rect">
            <a:avLst/>
          </a:prstGeom>
        </p:spPr>
      </p:pic>
      <p:sp>
        <p:nvSpPr>
          <p:cNvPr id="9" name="TextBox 8">
            <a:extLst>
              <a:ext uri="{FF2B5EF4-FFF2-40B4-BE49-F238E27FC236}">
                <a16:creationId xmlns:a16="http://schemas.microsoft.com/office/drawing/2014/main" id="{02A87560-2B6A-A425-2058-051A48103A66}"/>
              </a:ext>
            </a:extLst>
          </p:cNvPr>
          <p:cNvSpPr txBox="1">
            <a:spLocks noGrp="1" noRot="1" noMove="1" noResize="1" noEditPoints="1" noAdjustHandles="1" noChangeArrowheads="1" noChangeShapeType="1"/>
          </p:cNvSpPr>
          <p:nvPr/>
        </p:nvSpPr>
        <p:spPr>
          <a:xfrm>
            <a:off x="6430617" y="6299514"/>
            <a:ext cx="2435293" cy="2616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ontserrat Medium" pitchFamily="2" charset="0"/>
                <a:ea typeface="+mn-ea"/>
                <a:cs typeface="+mn-cs"/>
              </a:rPr>
              <a:t>SALES SKILLS MASTERCLASS</a:t>
            </a:r>
          </a:p>
        </p:txBody>
      </p:sp>
      <p:sp>
        <p:nvSpPr>
          <p:cNvPr id="3" name="Title 1">
            <a:extLst>
              <a:ext uri="{FF2B5EF4-FFF2-40B4-BE49-F238E27FC236}">
                <a16:creationId xmlns:a16="http://schemas.microsoft.com/office/drawing/2014/main" id="{2FAA7235-801D-ACFF-D71C-F659801C88A5}"/>
              </a:ext>
            </a:extLst>
          </p:cNvPr>
          <p:cNvSpPr>
            <a:spLocks noGrp="1"/>
          </p:cNvSpPr>
          <p:nvPr>
            <p:ph type="ctrTitle"/>
          </p:nvPr>
        </p:nvSpPr>
        <p:spPr>
          <a:xfrm>
            <a:off x="1621069" y="1219610"/>
            <a:ext cx="5986702" cy="794499"/>
          </a:xfrm>
        </p:spPr>
        <p:txBody>
          <a:bodyPr>
            <a:noAutofit/>
          </a:bodyPr>
          <a:lstStyle/>
          <a:p>
            <a:r>
              <a:rPr lang="en-GB" sz="4800" b="1" dirty="0">
                <a:solidFill>
                  <a:schemeClr val="bg1"/>
                </a:solidFill>
                <a:latin typeface="Montserrat" pitchFamily="2" charset="0"/>
                <a:ea typeface="Lato" panose="020F0502020204030203" pitchFamily="34" charset="0"/>
                <a:cs typeface="Lato" panose="020F0502020204030203" pitchFamily="34" charset="0"/>
              </a:rPr>
              <a:t>FIND</a:t>
            </a:r>
          </a:p>
        </p:txBody>
      </p:sp>
      <p:sp>
        <p:nvSpPr>
          <p:cNvPr id="5" name="TextBox 4">
            <a:extLst>
              <a:ext uri="{FF2B5EF4-FFF2-40B4-BE49-F238E27FC236}">
                <a16:creationId xmlns:a16="http://schemas.microsoft.com/office/drawing/2014/main" id="{4ACBAFFC-7D32-149E-CED8-98BC82198539}"/>
              </a:ext>
            </a:extLst>
          </p:cNvPr>
          <p:cNvSpPr txBox="1"/>
          <p:nvPr/>
        </p:nvSpPr>
        <p:spPr>
          <a:xfrm>
            <a:off x="1032235" y="653492"/>
            <a:ext cx="7164370"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prstClr val="white"/>
                </a:solidFill>
                <a:effectLst/>
                <a:uLnTx/>
                <a:uFillTx/>
                <a:latin typeface="Montserrat Medium" pitchFamily="2" charset="0"/>
                <a:ea typeface="Lato" panose="020F0502020204030203" pitchFamily="34" charset="0"/>
                <a:cs typeface="Lato" panose="020F0502020204030203" pitchFamily="34" charset="0"/>
                <a:sym typeface="Calibri"/>
              </a:rPr>
              <a:t>FACT</a:t>
            </a:r>
          </a:p>
        </p:txBody>
      </p:sp>
      <p:sp>
        <p:nvSpPr>
          <p:cNvPr id="6" name="TextBox 5">
            <a:extLst>
              <a:ext uri="{FF2B5EF4-FFF2-40B4-BE49-F238E27FC236}">
                <a16:creationId xmlns:a16="http://schemas.microsoft.com/office/drawing/2014/main" id="{DBDB8182-8CC0-A34C-E737-F2DCE43CB175}"/>
              </a:ext>
            </a:extLst>
          </p:cNvPr>
          <p:cNvSpPr txBox="1"/>
          <p:nvPr/>
        </p:nvSpPr>
        <p:spPr>
          <a:xfrm>
            <a:off x="923826" y="1896948"/>
            <a:ext cx="7381188"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white"/>
                </a:solidFill>
                <a:effectLst/>
                <a:uLnTx/>
                <a:uFillTx/>
                <a:latin typeface="Montserrat Medium" pitchFamily="2" charset="0"/>
                <a:ea typeface="Lato" panose="020F0502020204030203" pitchFamily="34" charset="0"/>
                <a:cs typeface="Lato" panose="020F0502020204030203" pitchFamily="34" charset="0"/>
                <a:sym typeface="Calibri"/>
              </a:rPr>
              <a:t>Presented by Alan Palmer</a:t>
            </a:r>
          </a:p>
        </p:txBody>
      </p:sp>
      <p:pic>
        <p:nvPicPr>
          <p:cNvPr id="10" name="Picture 9" descr="A person and person looking at a magnifying glass&#10;&#10;Description automatically generated">
            <a:extLst>
              <a:ext uri="{FF2B5EF4-FFF2-40B4-BE49-F238E27FC236}">
                <a16:creationId xmlns:a16="http://schemas.microsoft.com/office/drawing/2014/main" id="{D264BECF-EBC9-2A94-11FE-4F7D3E1A8C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0810" y="2201160"/>
            <a:ext cx="3787219" cy="3787219"/>
          </a:xfrm>
          <a:prstGeom prst="rect">
            <a:avLst/>
          </a:prstGeom>
        </p:spPr>
      </p:pic>
    </p:spTree>
    <p:extLst>
      <p:ext uri="{BB962C8B-B14F-4D97-AF65-F5344CB8AC3E}">
        <p14:creationId xmlns:p14="http://schemas.microsoft.com/office/powerpoint/2010/main" val="260918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1FE3D-9D60-7E75-D7F6-8EF908FB636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8AF4D29-47B1-A7AA-B466-EF66613B98BE}"/>
              </a:ext>
            </a:extLst>
          </p:cNvPr>
          <p:cNvSpPr>
            <a:spLocks noGrp="1" noRot="1" noMove="1" noResize="1" noEditPoints="1" noAdjustHandles="1" noChangeArrowheads="1" noChangeShapeType="1"/>
          </p:cNvSpPr>
          <p:nvPr/>
        </p:nvSpPr>
        <p:spPr>
          <a:xfrm>
            <a:off x="0" y="0"/>
            <a:ext cx="9144000" cy="6858000"/>
          </a:xfrm>
          <a:prstGeom prst="rect">
            <a:avLst/>
          </a:prstGeom>
          <a:gradFill flip="none" rotWithShape="1">
            <a:gsLst>
              <a:gs pos="20000">
                <a:srgbClr val="27412B"/>
              </a:gs>
              <a:gs pos="100000">
                <a:srgbClr val="98B092"/>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8" name="Picture 17" descr="A colorful star on a white circle&#10;&#10;Description automatically generated">
            <a:extLst>
              <a:ext uri="{FF2B5EF4-FFF2-40B4-BE49-F238E27FC236}">
                <a16:creationId xmlns:a16="http://schemas.microsoft.com/office/drawing/2014/main" id="{A7EC7EFA-3BFB-A69C-BF0A-CDABF1C5D98B}"/>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rcRect l="18631" t="-13784" r="19445" b="50964"/>
          <a:stretch/>
        </p:blipFill>
        <p:spPr>
          <a:xfrm>
            <a:off x="278090" y="671922"/>
            <a:ext cx="8702119" cy="5990471"/>
          </a:xfrm>
          <a:prstGeom prst="rect">
            <a:avLst/>
          </a:prstGeom>
        </p:spPr>
      </p:pic>
      <p:sp>
        <p:nvSpPr>
          <p:cNvPr id="7" name="Rectangle 6">
            <a:extLst>
              <a:ext uri="{FF2B5EF4-FFF2-40B4-BE49-F238E27FC236}">
                <a16:creationId xmlns:a16="http://schemas.microsoft.com/office/drawing/2014/main" id="{DC1E4FB4-88C4-30A5-AEA2-F7FD00B7194B}"/>
              </a:ext>
            </a:extLst>
          </p:cNvPr>
          <p:cNvSpPr/>
          <p:nvPr/>
        </p:nvSpPr>
        <p:spPr>
          <a:xfrm>
            <a:off x="163791" y="195606"/>
            <a:ext cx="8816419" cy="6466787"/>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27" name="Picture 26" descr="A black and white logo&#10;&#10;Description automatically generated">
            <a:extLst>
              <a:ext uri="{FF2B5EF4-FFF2-40B4-BE49-F238E27FC236}">
                <a16:creationId xmlns:a16="http://schemas.microsoft.com/office/drawing/2014/main" id="{0D801ED7-E83D-25EB-0108-93195D02AA8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278089" y="5997257"/>
            <a:ext cx="1918459" cy="604514"/>
          </a:xfrm>
          <a:prstGeom prst="rect">
            <a:avLst/>
          </a:prstGeom>
        </p:spPr>
      </p:pic>
      <p:sp>
        <p:nvSpPr>
          <p:cNvPr id="9" name="TextBox 8">
            <a:extLst>
              <a:ext uri="{FF2B5EF4-FFF2-40B4-BE49-F238E27FC236}">
                <a16:creationId xmlns:a16="http://schemas.microsoft.com/office/drawing/2014/main" id="{04496F95-6AB7-08A1-1FDF-C3DA0D8ABA75}"/>
              </a:ext>
            </a:extLst>
          </p:cNvPr>
          <p:cNvSpPr txBox="1">
            <a:spLocks noGrp="1" noRot="1" noMove="1" noResize="1" noEditPoints="1" noAdjustHandles="1" noChangeArrowheads="1" noChangeShapeType="1"/>
          </p:cNvSpPr>
          <p:nvPr/>
        </p:nvSpPr>
        <p:spPr>
          <a:xfrm>
            <a:off x="6430617" y="6299514"/>
            <a:ext cx="2435293" cy="261610"/>
          </a:xfrm>
          <a:prstGeom prst="rect">
            <a:avLst/>
          </a:prstGeom>
          <a:noFill/>
        </p:spPr>
        <p:txBody>
          <a:bodyPr wrap="square" rtlCol="0">
            <a:spAutoFit/>
          </a:bodyPr>
          <a:lstStyle/>
          <a:p>
            <a:pPr algn="r"/>
            <a:r>
              <a:rPr lang="en-GB" sz="1100" dirty="0">
                <a:solidFill>
                  <a:schemeClr val="bg1"/>
                </a:solidFill>
                <a:latin typeface="Montserrat Medium" pitchFamily="2" charset="0"/>
              </a:rPr>
              <a:t>SALES SKILLS MASTERCLASS</a:t>
            </a:r>
          </a:p>
        </p:txBody>
      </p:sp>
      <p:sp>
        <p:nvSpPr>
          <p:cNvPr id="31" name="TextBox 30">
            <a:extLst>
              <a:ext uri="{FF2B5EF4-FFF2-40B4-BE49-F238E27FC236}">
                <a16:creationId xmlns:a16="http://schemas.microsoft.com/office/drawing/2014/main" id="{884ABE83-B5D8-6A70-8392-1A53A0625351}"/>
              </a:ext>
            </a:extLst>
          </p:cNvPr>
          <p:cNvSpPr txBox="1"/>
          <p:nvPr/>
        </p:nvSpPr>
        <p:spPr>
          <a:xfrm>
            <a:off x="546259" y="1152754"/>
            <a:ext cx="725532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solidFill>
                <a:effectLst/>
                <a:uLnTx/>
                <a:uFillTx/>
                <a:latin typeface="Montserrat SemiBold" pitchFamily="2" charset="0"/>
                <a:ea typeface="+mn-ea"/>
                <a:cs typeface="+mn-cs"/>
              </a:rPr>
              <a:t>BARBARA </a:t>
            </a:r>
            <a:r>
              <a:rPr kumimoji="0" lang="en-GB" sz="3200" b="0" i="0" u="none" strike="noStrike" kern="1200" cap="none" spc="0" normalizeH="0" baseline="0" noProof="0" dirty="0">
                <a:ln>
                  <a:noFill/>
                </a:ln>
                <a:solidFill>
                  <a:srgbClr val="FFC000"/>
                </a:solidFill>
                <a:effectLst/>
                <a:uLnTx/>
                <a:uFillTx/>
                <a:latin typeface="Montserrat SemiBold" pitchFamily="2" charset="0"/>
                <a:ea typeface="+mn-ea"/>
                <a:cs typeface="+mn-cs"/>
              </a:rPr>
              <a:t>ANDERSON-STEWART</a:t>
            </a:r>
            <a:endParaRPr kumimoji="0" lang="en-GB" sz="2800" b="0" i="0" u="none" strike="noStrike" kern="1200" cap="none" spc="0" normalizeH="0" baseline="0" noProof="0" dirty="0">
              <a:ln>
                <a:noFill/>
              </a:ln>
              <a:solidFill>
                <a:srgbClr val="FFC000"/>
              </a:solidFill>
              <a:effectLst/>
              <a:uLnTx/>
              <a:uFillTx/>
              <a:latin typeface="Montserrat SemiBold" pitchFamily="2" charset="0"/>
              <a:ea typeface="+mn-ea"/>
              <a:cs typeface="+mn-cs"/>
            </a:endParaRPr>
          </a:p>
        </p:txBody>
      </p:sp>
      <p:sp>
        <p:nvSpPr>
          <p:cNvPr id="32" name="TextBox 31">
            <a:extLst>
              <a:ext uri="{FF2B5EF4-FFF2-40B4-BE49-F238E27FC236}">
                <a16:creationId xmlns:a16="http://schemas.microsoft.com/office/drawing/2014/main" id="{9AC0676F-DC02-D0F7-0848-7DF1FADDB6C5}"/>
              </a:ext>
            </a:extLst>
          </p:cNvPr>
          <p:cNvSpPr txBox="1"/>
          <p:nvPr/>
        </p:nvSpPr>
        <p:spPr>
          <a:xfrm>
            <a:off x="546259" y="1701887"/>
            <a:ext cx="516605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i="1" dirty="0">
                <a:solidFill>
                  <a:schemeClr val="bg1"/>
                </a:solidFill>
                <a:latin typeface="Montserrat" pitchFamily="2" charset="0"/>
              </a:rPr>
              <a:t>Senior Vice President</a:t>
            </a:r>
            <a:endParaRPr kumimoji="0" lang="en-GB" sz="3600" b="0" i="0" u="none" strike="noStrike" kern="1200" cap="none" spc="0" normalizeH="0" baseline="0" noProof="0" dirty="0">
              <a:ln>
                <a:noFill/>
              </a:ln>
              <a:solidFill>
                <a:schemeClr val="bg1"/>
              </a:solidFill>
              <a:effectLst/>
              <a:uLnTx/>
              <a:uFillTx/>
              <a:latin typeface="Montserrat SemiBold" pitchFamily="2" charset="0"/>
              <a:ea typeface="+mn-ea"/>
              <a:cs typeface="+mn-cs"/>
            </a:endParaRPr>
          </a:p>
        </p:txBody>
      </p:sp>
      <p:sp>
        <p:nvSpPr>
          <p:cNvPr id="33" name="TextBox 32">
            <a:extLst>
              <a:ext uri="{FF2B5EF4-FFF2-40B4-BE49-F238E27FC236}">
                <a16:creationId xmlns:a16="http://schemas.microsoft.com/office/drawing/2014/main" id="{0A31B3CF-E35F-5DB1-3E60-812D760D6B99}"/>
              </a:ext>
            </a:extLst>
          </p:cNvPr>
          <p:cNvSpPr txBox="1"/>
          <p:nvPr/>
        </p:nvSpPr>
        <p:spPr>
          <a:xfrm>
            <a:off x="546259" y="891942"/>
            <a:ext cx="516605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0" u="none" strike="noStrike" kern="1200" cap="none" spc="0" normalizeH="0" baseline="0" noProof="0" dirty="0">
                <a:ln>
                  <a:noFill/>
                </a:ln>
                <a:solidFill>
                  <a:schemeClr val="bg1"/>
                </a:solidFill>
                <a:effectLst/>
                <a:uLnTx/>
                <a:uFillTx/>
                <a:latin typeface="Montserrat SemiBold" pitchFamily="2" charset="0"/>
              </a:rPr>
              <a:t>PLEASE WELCOME </a:t>
            </a:r>
            <a:endParaRPr kumimoji="0" lang="en-GB" sz="3600" b="0" u="none" strike="noStrike" kern="1200" cap="none" spc="0" normalizeH="0" baseline="0" noProof="0" dirty="0">
              <a:ln>
                <a:noFill/>
              </a:ln>
              <a:solidFill>
                <a:schemeClr val="bg1"/>
              </a:solidFill>
              <a:effectLst/>
              <a:uLnTx/>
              <a:uFillTx/>
              <a:latin typeface="Montserrat SemiBold" pitchFamily="2" charset="0"/>
            </a:endParaRPr>
          </a:p>
        </p:txBody>
      </p:sp>
      <p:pic>
        <p:nvPicPr>
          <p:cNvPr id="5" name="Picture 2">
            <a:extLst>
              <a:ext uri="{FF2B5EF4-FFF2-40B4-BE49-F238E27FC236}">
                <a16:creationId xmlns:a16="http://schemas.microsoft.com/office/drawing/2014/main" id="{6691BE8A-CD1B-198C-CF29-DDDCCB2917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74" t="4268" r="5473" b="26200"/>
          <a:stretch/>
        </p:blipFill>
        <p:spPr bwMode="auto">
          <a:xfrm>
            <a:off x="4494921" y="1886553"/>
            <a:ext cx="3871391" cy="395678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81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FAD4F-F6F0-18D9-E6D9-146C9587A61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822EAED-D048-F938-1DE4-EC75EC283CB4}"/>
              </a:ext>
            </a:extLst>
          </p:cNvPr>
          <p:cNvSpPr>
            <a:spLocks noGrp="1" noRot="1" noMove="1" noResize="1" noEditPoints="1" noAdjustHandles="1" noChangeArrowheads="1" noChangeShapeType="1"/>
          </p:cNvSpPr>
          <p:nvPr/>
        </p:nvSpPr>
        <p:spPr>
          <a:xfrm>
            <a:off x="0" y="0"/>
            <a:ext cx="9144000" cy="6858000"/>
          </a:xfrm>
          <a:prstGeom prst="rect">
            <a:avLst/>
          </a:prstGeom>
          <a:gradFill flip="none" rotWithShape="1">
            <a:gsLst>
              <a:gs pos="20000">
                <a:srgbClr val="27412B"/>
              </a:gs>
              <a:gs pos="100000">
                <a:srgbClr val="98B092"/>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8" name="Picture 17" descr="A colorful star on a white circle&#10;&#10;Description automatically generated">
            <a:extLst>
              <a:ext uri="{FF2B5EF4-FFF2-40B4-BE49-F238E27FC236}">
                <a16:creationId xmlns:a16="http://schemas.microsoft.com/office/drawing/2014/main" id="{783C0523-3BA3-5975-7215-D5468360B8EE}"/>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rcRect l="18631" t="-13784" r="19445" b="50964"/>
          <a:stretch/>
        </p:blipFill>
        <p:spPr>
          <a:xfrm>
            <a:off x="278090" y="671922"/>
            <a:ext cx="8702119" cy="5990471"/>
          </a:xfrm>
          <a:prstGeom prst="rect">
            <a:avLst/>
          </a:prstGeom>
        </p:spPr>
      </p:pic>
      <p:sp>
        <p:nvSpPr>
          <p:cNvPr id="7" name="Rectangle 6">
            <a:extLst>
              <a:ext uri="{FF2B5EF4-FFF2-40B4-BE49-F238E27FC236}">
                <a16:creationId xmlns:a16="http://schemas.microsoft.com/office/drawing/2014/main" id="{E25130DD-AFBA-05C3-1DB3-5152773CEEF5}"/>
              </a:ext>
            </a:extLst>
          </p:cNvPr>
          <p:cNvSpPr/>
          <p:nvPr/>
        </p:nvSpPr>
        <p:spPr>
          <a:xfrm>
            <a:off x="163791" y="195606"/>
            <a:ext cx="8816419" cy="6466787"/>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7" name="Picture 26" descr="A black and white logo&#10;&#10;Description automatically generated">
            <a:extLst>
              <a:ext uri="{FF2B5EF4-FFF2-40B4-BE49-F238E27FC236}">
                <a16:creationId xmlns:a16="http://schemas.microsoft.com/office/drawing/2014/main" id="{684136A1-2161-A957-0078-22BB9FCAFB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469" y="5569666"/>
            <a:ext cx="3146449" cy="991458"/>
          </a:xfrm>
          <a:prstGeom prst="rect">
            <a:avLst/>
          </a:prstGeom>
        </p:spPr>
      </p:pic>
      <p:sp>
        <p:nvSpPr>
          <p:cNvPr id="9" name="TextBox 8">
            <a:extLst>
              <a:ext uri="{FF2B5EF4-FFF2-40B4-BE49-F238E27FC236}">
                <a16:creationId xmlns:a16="http://schemas.microsoft.com/office/drawing/2014/main" id="{1A241D26-FCB2-FC10-97D4-013A6B504524}"/>
              </a:ext>
            </a:extLst>
          </p:cNvPr>
          <p:cNvSpPr txBox="1">
            <a:spLocks noGrp="1" noRot="1" noMove="1" noResize="1" noEditPoints="1" noAdjustHandles="1" noChangeArrowheads="1" noChangeShapeType="1"/>
          </p:cNvSpPr>
          <p:nvPr/>
        </p:nvSpPr>
        <p:spPr>
          <a:xfrm>
            <a:off x="6430617" y="6299514"/>
            <a:ext cx="2435293" cy="2616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ontserrat Medium" pitchFamily="2" charset="0"/>
                <a:ea typeface="+mn-ea"/>
                <a:cs typeface="+mn-cs"/>
              </a:rPr>
              <a:t>SALES SKILLS MASTERCLASS</a:t>
            </a:r>
          </a:p>
        </p:txBody>
      </p:sp>
      <p:sp>
        <p:nvSpPr>
          <p:cNvPr id="3" name="Title 1">
            <a:extLst>
              <a:ext uri="{FF2B5EF4-FFF2-40B4-BE49-F238E27FC236}">
                <a16:creationId xmlns:a16="http://schemas.microsoft.com/office/drawing/2014/main" id="{37CA2F6D-85D7-8328-5452-CE3D72F0A390}"/>
              </a:ext>
            </a:extLst>
          </p:cNvPr>
          <p:cNvSpPr>
            <a:spLocks noGrp="1"/>
          </p:cNvSpPr>
          <p:nvPr>
            <p:ph type="ctrTitle"/>
          </p:nvPr>
        </p:nvSpPr>
        <p:spPr>
          <a:xfrm>
            <a:off x="1621069" y="1219610"/>
            <a:ext cx="5986702" cy="794499"/>
          </a:xfrm>
        </p:spPr>
        <p:txBody>
          <a:bodyPr>
            <a:noAutofit/>
          </a:bodyPr>
          <a:lstStyle/>
          <a:p>
            <a:r>
              <a:rPr lang="en-GB" sz="4800" b="1" dirty="0">
                <a:solidFill>
                  <a:schemeClr val="bg1"/>
                </a:solidFill>
                <a:latin typeface="Montserrat" pitchFamily="2" charset="0"/>
                <a:ea typeface="Lato" panose="020F0502020204030203" pitchFamily="34" charset="0"/>
                <a:cs typeface="Lato" panose="020F0502020204030203" pitchFamily="34" charset="0"/>
              </a:rPr>
              <a:t>NOTES</a:t>
            </a:r>
          </a:p>
        </p:txBody>
      </p:sp>
      <p:sp>
        <p:nvSpPr>
          <p:cNvPr id="5" name="TextBox 4">
            <a:extLst>
              <a:ext uri="{FF2B5EF4-FFF2-40B4-BE49-F238E27FC236}">
                <a16:creationId xmlns:a16="http://schemas.microsoft.com/office/drawing/2014/main" id="{07A1D3F1-5042-16B5-9E80-5AF57B22FE88}"/>
              </a:ext>
            </a:extLst>
          </p:cNvPr>
          <p:cNvSpPr txBox="1"/>
          <p:nvPr/>
        </p:nvSpPr>
        <p:spPr>
          <a:xfrm>
            <a:off x="989815" y="552653"/>
            <a:ext cx="7164370"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white"/>
                </a:solidFill>
                <a:effectLst/>
                <a:uLnTx/>
                <a:uFillTx/>
                <a:latin typeface="Montserrat Medium" pitchFamily="2" charset="0"/>
                <a:ea typeface="Lato" panose="020F0502020204030203" pitchFamily="34" charset="0"/>
                <a:cs typeface="Lato" panose="020F0502020204030203" pitchFamily="34" charset="0"/>
                <a:sym typeface="Calibri"/>
              </a:rPr>
              <a:t>SOFT</a:t>
            </a:r>
          </a:p>
        </p:txBody>
      </p:sp>
      <p:sp>
        <p:nvSpPr>
          <p:cNvPr id="6" name="TextBox 5">
            <a:extLst>
              <a:ext uri="{FF2B5EF4-FFF2-40B4-BE49-F238E27FC236}">
                <a16:creationId xmlns:a16="http://schemas.microsoft.com/office/drawing/2014/main" id="{14A72FD8-1B4F-7651-72E2-EBB1346779FA}"/>
              </a:ext>
            </a:extLst>
          </p:cNvPr>
          <p:cNvSpPr txBox="1"/>
          <p:nvPr/>
        </p:nvSpPr>
        <p:spPr>
          <a:xfrm>
            <a:off x="923826" y="1896948"/>
            <a:ext cx="7381188"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white"/>
                </a:solidFill>
                <a:effectLst/>
                <a:uLnTx/>
                <a:uFillTx/>
                <a:latin typeface="Montserrat Medium" pitchFamily="2" charset="0"/>
                <a:ea typeface="Lato" panose="020F0502020204030203" pitchFamily="34" charset="0"/>
                <a:cs typeface="Lato" panose="020F0502020204030203" pitchFamily="34" charset="0"/>
                <a:sym typeface="Calibri"/>
              </a:rPr>
              <a:t>Presented by </a:t>
            </a:r>
            <a:r>
              <a:rPr lang="en-US" sz="1400" dirty="0">
                <a:solidFill>
                  <a:prstClr val="white"/>
                </a:solidFill>
                <a:latin typeface="Montserrat Medium" pitchFamily="2" charset="0"/>
                <a:ea typeface="Lato" panose="020F0502020204030203" pitchFamily="34" charset="0"/>
                <a:cs typeface="Lato" panose="020F0502020204030203" pitchFamily="34" charset="0"/>
                <a:sym typeface="Calibri"/>
              </a:rPr>
              <a:t>Barbara Anderson-Stewart</a:t>
            </a:r>
            <a:endParaRPr kumimoji="0" lang="en-US" sz="1400" i="0" u="none" strike="noStrike" kern="1200" cap="none" spc="0" normalizeH="0" baseline="0" noProof="0" dirty="0">
              <a:ln>
                <a:noFill/>
              </a:ln>
              <a:solidFill>
                <a:prstClr val="white"/>
              </a:solidFill>
              <a:effectLst/>
              <a:uLnTx/>
              <a:uFillTx/>
              <a:latin typeface="Montserrat Medium" pitchFamily="2" charset="0"/>
              <a:ea typeface="Lato" panose="020F0502020204030203" pitchFamily="34" charset="0"/>
              <a:cs typeface="Lato" panose="020F0502020204030203" pitchFamily="34" charset="0"/>
              <a:sym typeface="Calibri"/>
            </a:endParaRPr>
          </a:p>
        </p:txBody>
      </p:sp>
      <p:pic>
        <p:nvPicPr>
          <p:cNvPr id="8" name="Picture 7" descr="A person standing on books&#10;&#10;Description automatically generated">
            <a:extLst>
              <a:ext uri="{FF2B5EF4-FFF2-40B4-BE49-F238E27FC236}">
                <a16:creationId xmlns:a16="http://schemas.microsoft.com/office/drawing/2014/main" id="{8DB89BDE-3D1F-FE53-533F-6D3FF07C22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8390" y="2099891"/>
            <a:ext cx="3787219" cy="3787219"/>
          </a:xfrm>
          <a:prstGeom prst="rect">
            <a:avLst/>
          </a:prstGeom>
        </p:spPr>
      </p:pic>
    </p:spTree>
    <p:extLst>
      <p:ext uri="{BB962C8B-B14F-4D97-AF65-F5344CB8AC3E}">
        <p14:creationId xmlns:p14="http://schemas.microsoft.com/office/powerpoint/2010/main" val="50283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5FC8C-4289-D762-77F1-944A6E4C8FF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E5F39F7-D879-32E0-8B53-A6A6DF21E187}"/>
              </a:ext>
            </a:extLst>
          </p:cNvPr>
          <p:cNvSpPr>
            <a:spLocks noGrp="1" noRot="1" noMove="1" noResize="1" noEditPoints="1" noAdjustHandles="1" noChangeArrowheads="1" noChangeShapeType="1"/>
          </p:cNvSpPr>
          <p:nvPr/>
        </p:nvSpPr>
        <p:spPr>
          <a:xfrm>
            <a:off x="0" y="0"/>
            <a:ext cx="9144000" cy="6858000"/>
          </a:xfrm>
          <a:prstGeom prst="rect">
            <a:avLst/>
          </a:prstGeom>
          <a:gradFill flip="none" rotWithShape="1">
            <a:gsLst>
              <a:gs pos="20000">
                <a:srgbClr val="27412B"/>
              </a:gs>
              <a:gs pos="100000">
                <a:srgbClr val="98B092"/>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8" name="Picture 17" descr="A colorful star on a white circle&#10;&#10;Description automatically generated">
            <a:extLst>
              <a:ext uri="{FF2B5EF4-FFF2-40B4-BE49-F238E27FC236}">
                <a16:creationId xmlns:a16="http://schemas.microsoft.com/office/drawing/2014/main" id="{45F240BC-1223-0224-3684-39A7D0069289}"/>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rcRect l="18631" t="-13784" r="19445" b="50964"/>
          <a:stretch/>
        </p:blipFill>
        <p:spPr>
          <a:xfrm>
            <a:off x="278090" y="671922"/>
            <a:ext cx="8702119" cy="5990471"/>
          </a:xfrm>
          <a:prstGeom prst="rect">
            <a:avLst/>
          </a:prstGeom>
        </p:spPr>
      </p:pic>
      <p:sp>
        <p:nvSpPr>
          <p:cNvPr id="7" name="Rectangle 6">
            <a:extLst>
              <a:ext uri="{FF2B5EF4-FFF2-40B4-BE49-F238E27FC236}">
                <a16:creationId xmlns:a16="http://schemas.microsoft.com/office/drawing/2014/main" id="{E572A2FD-5D07-0296-DDA5-641AD0F7ACA9}"/>
              </a:ext>
            </a:extLst>
          </p:cNvPr>
          <p:cNvSpPr/>
          <p:nvPr/>
        </p:nvSpPr>
        <p:spPr>
          <a:xfrm>
            <a:off x="163791" y="195606"/>
            <a:ext cx="8816419" cy="6466787"/>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27" name="Picture 26" descr="A black and white logo&#10;&#10;Description automatically generated">
            <a:extLst>
              <a:ext uri="{FF2B5EF4-FFF2-40B4-BE49-F238E27FC236}">
                <a16:creationId xmlns:a16="http://schemas.microsoft.com/office/drawing/2014/main" id="{BB7E09C8-E879-EDDC-9B94-7EC5FAF6B04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278089" y="5997257"/>
            <a:ext cx="1918459" cy="604514"/>
          </a:xfrm>
          <a:prstGeom prst="rect">
            <a:avLst/>
          </a:prstGeom>
        </p:spPr>
      </p:pic>
      <p:sp>
        <p:nvSpPr>
          <p:cNvPr id="9" name="TextBox 8">
            <a:extLst>
              <a:ext uri="{FF2B5EF4-FFF2-40B4-BE49-F238E27FC236}">
                <a16:creationId xmlns:a16="http://schemas.microsoft.com/office/drawing/2014/main" id="{0F5366B0-CF80-8F23-E3DA-8D0DD1AC4EA3}"/>
              </a:ext>
            </a:extLst>
          </p:cNvPr>
          <p:cNvSpPr txBox="1">
            <a:spLocks noGrp="1" noRot="1" noMove="1" noResize="1" noEditPoints="1" noAdjustHandles="1" noChangeArrowheads="1" noChangeShapeType="1"/>
          </p:cNvSpPr>
          <p:nvPr/>
        </p:nvSpPr>
        <p:spPr>
          <a:xfrm>
            <a:off x="6430617" y="6299514"/>
            <a:ext cx="2435293" cy="261610"/>
          </a:xfrm>
          <a:prstGeom prst="rect">
            <a:avLst/>
          </a:prstGeom>
          <a:noFill/>
        </p:spPr>
        <p:txBody>
          <a:bodyPr wrap="square" rtlCol="0">
            <a:spAutoFit/>
          </a:bodyPr>
          <a:lstStyle/>
          <a:p>
            <a:pPr algn="r"/>
            <a:r>
              <a:rPr lang="en-GB" sz="1100" dirty="0">
                <a:solidFill>
                  <a:schemeClr val="bg1"/>
                </a:solidFill>
                <a:latin typeface="Montserrat Medium" pitchFamily="2" charset="0"/>
              </a:rPr>
              <a:t>SALES SKILLS MASTERCLASS</a:t>
            </a:r>
          </a:p>
        </p:txBody>
      </p:sp>
      <p:sp>
        <p:nvSpPr>
          <p:cNvPr id="33" name="TextBox 32">
            <a:extLst>
              <a:ext uri="{FF2B5EF4-FFF2-40B4-BE49-F238E27FC236}">
                <a16:creationId xmlns:a16="http://schemas.microsoft.com/office/drawing/2014/main" id="{8E101AF8-D1AC-68EA-8900-CBB19E4BB4C7}"/>
              </a:ext>
            </a:extLst>
          </p:cNvPr>
          <p:cNvSpPr txBox="1"/>
          <p:nvPr/>
        </p:nvSpPr>
        <p:spPr>
          <a:xfrm>
            <a:off x="2046123" y="804717"/>
            <a:ext cx="516605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u="none" strike="noStrike" kern="1200" cap="none" spc="0" normalizeH="0" baseline="0" noProof="0" dirty="0">
                <a:ln>
                  <a:noFill/>
                </a:ln>
                <a:solidFill>
                  <a:schemeClr val="bg1"/>
                </a:solidFill>
                <a:effectLst/>
                <a:uLnTx/>
                <a:uFillTx/>
                <a:latin typeface="Montserrat SemiBold" pitchFamily="2" charset="0"/>
              </a:rPr>
              <a:t>PLEASE WELCOME </a:t>
            </a:r>
            <a:endParaRPr kumimoji="0" lang="en-GB" sz="4400" b="0" u="none" strike="noStrike" kern="1200" cap="none" spc="0" normalizeH="0" baseline="0" noProof="0" dirty="0">
              <a:ln>
                <a:noFill/>
              </a:ln>
              <a:solidFill>
                <a:schemeClr val="bg1"/>
              </a:solidFill>
              <a:effectLst/>
              <a:uLnTx/>
              <a:uFillTx/>
              <a:latin typeface="Montserrat SemiBold" pitchFamily="2" charset="0"/>
            </a:endParaRPr>
          </a:p>
        </p:txBody>
      </p:sp>
      <p:sp>
        <p:nvSpPr>
          <p:cNvPr id="11" name="Rectangle: Rounded Corners 10">
            <a:extLst>
              <a:ext uri="{FF2B5EF4-FFF2-40B4-BE49-F238E27FC236}">
                <a16:creationId xmlns:a16="http://schemas.microsoft.com/office/drawing/2014/main" id="{8871EA79-0A62-CAC4-20FA-2F8196585131}"/>
              </a:ext>
            </a:extLst>
          </p:cNvPr>
          <p:cNvSpPr/>
          <p:nvPr/>
        </p:nvSpPr>
        <p:spPr>
          <a:xfrm>
            <a:off x="2481261" y="2132023"/>
            <a:ext cx="4105275" cy="1156687"/>
          </a:xfrm>
          <a:prstGeom prst="roundRect">
            <a:avLst/>
          </a:prstGeom>
          <a:solidFill>
            <a:srgbClr val="2F4F34"/>
          </a:solidFill>
          <a:ln w="635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223D5B50-F313-D4F5-7417-D22C2DD83300}"/>
              </a:ext>
            </a:extLst>
          </p:cNvPr>
          <p:cNvSpPr txBox="1"/>
          <p:nvPr/>
        </p:nvSpPr>
        <p:spPr>
          <a:xfrm>
            <a:off x="3341880" y="2307150"/>
            <a:ext cx="344208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800" dirty="0">
                <a:solidFill>
                  <a:srgbClr val="FFC000"/>
                </a:solidFill>
                <a:latin typeface="Montserrat SemiBold" pitchFamily="2" charset="0"/>
              </a:rPr>
              <a:t>ARVIN BURGOS</a:t>
            </a:r>
            <a:endParaRPr kumimoji="0" lang="en-GB" sz="2800" b="0" i="0" u="none" strike="noStrike" kern="1200" cap="none" spc="0" normalizeH="0" baseline="0" noProof="0" dirty="0">
              <a:ln>
                <a:noFill/>
              </a:ln>
              <a:solidFill>
                <a:srgbClr val="FFC000"/>
              </a:solidFill>
              <a:effectLst/>
              <a:uLnTx/>
              <a:uFillTx/>
              <a:latin typeface="Montserrat SemiBold" pitchFamily="2" charset="0"/>
              <a:ea typeface="+mn-ea"/>
              <a:cs typeface="+mn-cs"/>
            </a:endParaRPr>
          </a:p>
        </p:txBody>
      </p:sp>
      <p:sp>
        <p:nvSpPr>
          <p:cNvPr id="32" name="TextBox 31">
            <a:extLst>
              <a:ext uri="{FF2B5EF4-FFF2-40B4-BE49-F238E27FC236}">
                <a16:creationId xmlns:a16="http://schemas.microsoft.com/office/drawing/2014/main" id="{61B3C890-12D8-A5C4-4D57-975C6911DD96}"/>
              </a:ext>
            </a:extLst>
          </p:cNvPr>
          <p:cNvSpPr txBox="1"/>
          <p:nvPr/>
        </p:nvSpPr>
        <p:spPr>
          <a:xfrm>
            <a:off x="3341880" y="2710367"/>
            <a:ext cx="344208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i="1" dirty="0">
                <a:solidFill>
                  <a:schemeClr val="bg1"/>
                </a:solidFill>
                <a:latin typeface="Montserrat" pitchFamily="2" charset="0"/>
              </a:rPr>
              <a:t>National Sales Director</a:t>
            </a:r>
            <a:endParaRPr kumimoji="0" lang="en-GB" sz="3600" b="0" i="0" u="none" strike="noStrike" kern="1200" cap="none" spc="0" normalizeH="0" baseline="0" noProof="0" dirty="0">
              <a:ln>
                <a:noFill/>
              </a:ln>
              <a:solidFill>
                <a:schemeClr val="bg1"/>
              </a:solidFill>
              <a:effectLst/>
              <a:uLnTx/>
              <a:uFillTx/>
              <a:latin typeface="Montserrat SemiBold" pitchFamily="2" charset="0"/>
              <a:ea typeface="+mn-ea"/>
              <a:cs typeface="+mn-cs"/>
            </a:endParaRPr>
          </a:p>
        </p:txBody>
      </p:sp>
      <p:sp>
        <p:nvSpPr>
          <p:cNvPr id="12" name="Rectangle: Rounded Corners 11">
            <a:extLst>
              <a:ext uri="{FF2B5EF4-FFF2-40B4-BE49-F238E27FC236}">
                <a16:creationId xmlns:a16="http://schemas.microsoft.com/office/drawing/2014/main" id="{7B1DF814-9DAB-7BBC-252B-97A06F0194C0}"/>
              </a:ext>
            </a:extLst>
          </p:cNvPr>
          <p:cNvSpPr/>
          <p:nvPr/>
        </p:nvSpPr>
        <p:spPr>
          <a:xfrm>
            <a:off x="2509836" y="4262602"/>
            <a:ext cx="4105275" cy="1156687"/>
          </a:xfrm>
          <a:prstGeom prst="roundRect">
            <a:avLst/>
          </a:prstGeom>
          <a:solidFill>
            <a:srgbClr val="2F4F34"/>
          </a:solidFill>
          <a:ln w="635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B77D1A55-3764-2D39-554B-EE82E08EABF7}"/>
              </a:ext>
            </a:extLst>
          </p:cNvPr>
          <p:cNvSpPr txBox="1"/>
          <p:nvPr/>
        </p:nvSpPr>
        <p:spPr>
          <a:xfrm>
            <a:off x="2407199" y="4484771"/>
            <a:ext cx="3442081"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2800" dirty="0">
                <a:solidFill>
                  <a:srgbClr val="FFC000"/>
                </a:solidFill>
                <a:latin typeface="Montserrat SemiBold" pitchFamily="2" charset="0"/>
              </a:rPr>
              <a:t>DOLLY BRIGHT</a:t>
            </a:r>
            <a:endParaRPr kumimoji="0" lang="en-GB" sz="2800" b="0" i="0" u="none" strike="noStrike" kern="1200" cap="none" spc="0" normalizeH="0" baseline="0" noProof="0" dirty="0">
              <a:ln>
                <a:noFill/>
              </a:ln>
              <a:solidFill>
                <a:srgbClr val="FFC000"/>
              </a:solidFill>
              <a:effectLst/>
              <a:uLnTx/>
              <a:uFillTx/>
              <a:latin typeface="Montserrat SemiBold" pitchFamily="2" charset="0"/>
              <a:ea typeface="+mn-ea"/>
              <a:cs typeface="+mn-cs"/>
            </a:endParaRPr>
          </a:p>
        </p:txBody>
      </p:sp>
      <p:sp>
        <p:nvSpPr>
          <p:cNvPr id="3" name="TextBox 2">
            <a:extLst>
              <a:ext uri="{FF2B5EF4-FFF2-40B4-BE49-F238E27FC236}">
                <a16:creationId xmlns:a16="http://schemas.microsoft.com/office/drawing/2014/main" id="{449D8DC6-BE7A-A528-7A12-20848509B191}"/>
              </a:ext>
            </a:extLst>
          </p:cNvPr>
          <p:cNvSpPr txBox="1"/>
          <p:nvPr/>
        </p:nvSpPr>
        <p:spPr>
          <a:xfrm>
            <a:off x="2407199" y="4887988"/>
            <a:ext cx="3442081" cy="3693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i="1" dirty="0">
                <a:solidFill>
                  <a:schemeClr val="bg1"/>
                </a:solidFill>
                <a:latin typeface="Montserrat" pitchFamily="2" charset="0"/>
              </a:rPr>
              <a:t>Senior Vice President</a:t>
            </a:r>
            <a:endParaRPr kumimoji="0" lang="en-GB" sz="3600" b="0" i="0" u="none" strike="noStrike" kern="1200" cap="none" spc="0" normalizeH="0" baseline="0" noProof="0" dirty="0">
              <a:ln>
                <a:noFill/>
              </a:ln>
              <a:solidFill>
                <a:schemeClr val="bg1"/>
              </a:solidFill>
              <a:effectLst/>
              <a:uLnTx/>
              <a:uFillTx/>
              <a:latin typeface="Montserrat SemiBold" pitchFamily="2" charset="0"/>
              <a:ea typeface="+mn-ea"/>
              <a:cs typeface="+mn-cs"/>
            </a:endParaRPr>
          </a:p>
        </p:txBody>
      </p:sp>
      <p:pic>
        <p:nvPicPr>
          <p:cNvPr id="6" name="Picture 5" descr="A person in a suit&#10;&#10;Description automatically generated">
            <a:extLst>
              <a:ext uri="{FF2B5EF4-FFF2-40B4-BE49-F238E27FC236}">
                <a16:creationId xmlns:a16="http://schemas.microsoft.com/office/drawing/2014/main" id="{02AB047A-68B8-76BE-6E19-6CEC668D8F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636" y="1549564"/>
            <a:ext cx="2435293" cy="243529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5" name="Picture 2" descr="A picture containing human face, person, clothing, smile&#10;&#10;Description automatically generated">
            <a:extLst>
              <a:ext uri="{FF2B5EF4-FFF2-40B4-BE49-F238E27FC236}">
                <a16:creationId xmlns:a16="http://schemas.microsoft.com/office/drawing/2014/main" id="{DE0D6546-49BA-F845-2738-8680FB0B90B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5460"/>
          <a:stretch/>
        </p:blipFill>
        <p:spPr bwMode="auto">
          <a:xfrm>
            <a:off x="6097198" y="3549405"/>
            <a:ext cx="2437184" cy="242224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655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8F993-B048-0D08-0315-F571576D9F8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9FFBBC6-04E6-3710-C4B7-DE9E9CC6C62E}"/>
              </a:ext>
            </a:extLst>
          </p:cNvPr>
          <p:cNvSpPr>
            <a:spLocks noGrp="1" noRot="1" noMove="1" noResize="1" noEditPoints="1" noAdjustHandles="1" noChangeArrowheads="1" noChangeShapeType="1"/>
          </p:cNvSpPr>
          <p:nvPr/>
        </p:nvSpPr>
        <p:spPr>
          <a:xfrm>
            <a:off x="0" y="0"/>
            <a:ext cx="9144000" cy="6858000"/>
          </a:xfrm>
          <a:prstGeom prst="rect">
            <a:avLst/>
          </a:prstGeom>
          <a:gradFill flip="none" rotWithShape="1">
            <a:gsLst>
              <a:gs pos="20000">
                <a:srgbClr val="27412B"/>
              </a:gs>
              <a:gs pos="100000">
                <a:srgbClr val="98B092"/>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8" name="Picture 17" descr="A colorful star on a white circle&#10;&#10;Description automatically generated">
            <a:extLst>
              <a:ext uri="{FF2B5EF4-FFF2-40B4-BE49-F238E27FC236}">
                <a16:creationId xmlns:a16="http://schemas.microsoft.com/office/drawing/2014/main" id="{CF1D4A1B-AD61-24E4-7E6A-D56028AD9C1D}"/>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rcRect l="18631" t="-13784" r="19445" b="50964"/>
          <a:stretch/>
        </p:blipFill>
        <p:spPr>
          <a:xfrm>
            <a:off x="278090" y="671922"/>
            <a:ext cx="8702119" cy="5990471"/>
          </a:xfrm>
          <a:prstGeom prst="rect">
            <a:avLst/>
          </a:prstGeom>
        </p:spPr>
      </p:pic>
      <p:sp>
        <p:nvSpPr>
          <p:cNvPr id="7" name="Rectangle 6">
            <a:extLst>
              <a:ext uri="{FF2B5EF4-FFF2-40B4-BE49-F238E27FC236}">
                <a16:creationId xmlns:a16="http://schemas.microsoft.com/office/drawing/2014/main" id="{E0BF1C06-725E-8B80-68CD-B8FB098C147D}"/>
              </a:ext>
            </a:extLst>
          </p:cNvPr>
          <p:cNvSpPr/>
          <p:nvPr/>
        </p:nvSpPr>
        <p:spPr>
          <a:xfrm>
            <a:off x="163791" y="195606"/>
            <a:ext cx="8816419" cy="6466787"/>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7" name="Picture 26" descr="A black and white logo&#10;&#10;Description automatically generated">
            <a:extLst>
              <a:ext uri="{FF2B5EF4-FFF2-40B4-BE49-F238E27FC236}">
                <a16:creationId xmlns:a16="http://schemas.microsoft.com/office/drawing/2014/main" id="{EE227DA7-F875-44C6-16C7-90EC3D57E7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469" y="5569666"/>
            <a:ext cx="3146449" cy="991458"/>
          </a:xfrm>
          <a:prstGeom prst="rect">
            <a:avLst/>
          </a:prstGeom>
        </p:spPr>
      </p:pic>
      <p:sp>
        <p:nvSpPr>
          <p:cNvPr id="9" name="TextBox 8">
            <a:extLst>
              <a:ext uri="{FF2B5EF4-FFF2-40B4-BE49-F238E27FC236}">
                <a16:creationId xmlns:a16="http://schemas.microsoft.com/office/drawing/2014/main" id="{CFADA9C0-41DD-0A5C-A5A7-98EDD2FE45C3}"/>
              </a:ext>
            </a:extLst>
          </p:cNvPr>
          <p:cNvSpPr txBox="1">
            <a:spLocks noGrp="1" noRot="1" noMove="1" noResize="1" noEditPoints="1" noAdjustHandles="1" noChangeArrowheads="1" noChangeShapeType="1"/>
          </p:cNvSpPr>
          <p:nvPr/>
        </p:nvSpPr>
        <p:spPr>
          <a:xfrm>
            <a:off x="6430617" y="6299514"/>
            <a:ext cx="2435293" cy="2616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ontserrat Medium" pitchFamily="2" charset="0"/>
                <a:ea typeface="+mn-ea"/>
                <a:cs typeface="+mn-cs"/>
              </a:rPr>
              <a:t>SALES SKILLS MASTERCLASS</a:t>
            </a:r>
          </a:p>
        </p:txBody>
      </p:sp>
      <p:sp>
        <p:nvSpPr>
          <p:cNvPr id="3" name="Title 1">
            <a:extLst>
              <a:ext uri="{FF2B5EF4-FFF2-40B4-BE49-F238E27FC236}">
                <a16:creationId xmlns:a16="http://schemas.microsoft.com/office/drawing/2014/main" id="{1554CB00-51F5-BE4A-09A4-FDFF235E74B8}"/>
              </a:ext>
            </a:extLst>
          </p:cNvPr>
          <p:cNvSpPr>
            <a:spLocks noGrp="1"/>
          </p:cNvSpPr>
          <p:nvPr>
            <p:ph type="ctrTitle"/>
          </p:nvPr>
        </p:nvSpPr>
        <p:spPr>
          <a:xfrm>
            <a:off x="1621069" y="1130736"/>
            <a:ext cx="5986702" cy="794499"/>
          </a:xfrm>
        </p:spPr>
        <p:txBody>
          <a:bodyPr>
            <a:noAutofit/>
          </a:bodyPr>
          <a:lstStyle/>
          <a:p>
            <a:r>
              <a:rPr lang="en-GB" sz="4800" b="1" dirty="0">
                <a:solidFill>
                  <a:schemeClr val="bg1"/>
                </a:solidFill>
                <a:latin typeface="Montserrat" pitchFamily="2" charset="0"/>
                <a:ea typeface="Lato" panose="020F0502020204030203" pitchFamily="34" charset="0"/>
                <a:cs typeface="Lato" panose="020F0502020204030203" pitchFamily="34" charset="0"/>
              </a:rPr>
              <a:t>FINANCIAL PLAN</a:t>
            </a:r>
          </a:p>
        </p:txBody>
      </p:sp>
      <p:sp>
        <p:nvSpPr>
          <p:cNvPr id="5" name="TextBox 4">
            <a:extLst>
              <a:ext uri="{FF2B5EF4-FFF2-40B4-BE49-F238E27FC236}">
                <a16:creationId xmlns:a16="http://schemas.microsoft.com/office/drawing/2014/main" id="{7EED04F6-2498-2ACA-2F5D-A0A3B7254EEF}"/>
              </a:ext>
            </a:extLst>
          </p:cNvPr>
          <p:cNvSpPr txBox="1"/>
          <p:nvPr/>
        </p:nvSpPr>
        <p:spPr>
          <a:xfrm>
            <a:off x="1032235" y="617385"/>
            <a:ext cx="716437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white"/>
                </a:solidFill>
                <a:effectLst/>
                <a:uLnTx/>
                <a:uFillTx/>
                <a:latin typeface="Montserrat Medium" pitchFamily="2" charset="0"/>
                <a:ea typeface="Lato" panose="020F0502020204030203" pitchFamily="34" charset="0"/>
                <a:cs typeface="Lato" panose="020F0502020204030203" pitchFamily="34" charset="0"/>
                <a:sym typeface="Calibri"/>
              </a:rPr>
              <a:t>SELLING THE</a:t>
            </a:r>
          </a:p>
        </p:txBody>
      </p:sp>
      <p:sp>
        <p:nvSpPr>
          <p:cNvPr id="6" name="TextBox 5">
            <a:extLst>
              <a:ext uri="{FF2B5EF4-FFF2-40B4-BE49-F238E27FC236}">
                <a16:creationId xmlns:a16="http://schemas.microsoft.com/office/drawing/2014/main" id="{9A308A2B-9FE1-CAF0-3695-C7D07EEA07CF}"/>
              </a:ext>
            </a:extLst>
          </p:cNvPr>
          <p:cNvSpPr txBox="1"/>
          <p:nvPr/>
        </p:nvSpPr>
        <p:spPr>
          <a:xfrm>
            <a:off x="923826" y="1792256"/>
            <a:ext cx="7381188"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white"/>
                </a:solidFill>
                <a:effectLst/>
                <a:uLnTx/>
                <a:uFillTx/>
                <a:latin typeface="Montserrat Medium" pitchFamily="2" charset="0"/>
                <a:ea typeface="Lato" panose="020F0502020204030203" pitchFamily="34" charset="0"/>
                <a:cs typeface="Lato" panose="020F0502020204030203" pitchFamily="34" charset="0"/>
                <a:sym typeface="Calibri"/>
              </a:rPr>
              <a:t>Presented by </a:t>
            </a:r>
            <a:r>
              <a:rPr lang="en-US" sz="1400" dirty="0">
                <a:solidFill>
                  <a:prstClr val="white"/>
                </a:solidFill>
                <a:latin typeface="Montserrat Medium" pitchFamily="2" charset="0"/>
                <a:ea typeface="Lato" panose="020F0502020204030203" pitchFamily="34" charset="0"/>
                <a:cs typeface="Lato" panose="020F0502020204030203" pitchFamily="34" charset="0"/>
                <a:sym typeface="Calibri"/>
              </a:rPr>
              <a:t>Arvin Burgos and Dolly Bright</a:t>
            </a:r>
            <a:endParaRPr kumimoji="0" lang="en-US" sz="1400" i="0" u="none" strike="noStrike" kern="1200" cap="none" spc="0" normalizeH="0" baseline="0" noProof="0" dirty="0">
              <a:ln>
                <a:noFill/>
              </a:ln>
              <a:solidFill>
                <a:prstClr val="white"/>
              </a:solidFill>
              <a:effectLst/>
              <a:uLnTx/>
              <a:uFillTx/>
              <a:latin typeface="Montserrat Medium" pitchFamily="2" charset="0"/>
              <a:ea typeface="Lato" panose="020F0502020204030203" pitchFamily="34" charset="0"/>
              <a:cs typeface="Lato" panose="020F0502020204030203" pitchFamily="34" charset="0"/>
              <a:sym typeface="Calibri"/>
            </a:endParaRPr>
          </a:p>
        </p:txBody>
      </p:sp>
      <p:pic>
        <p:nvPicPr>
          <p:cNvPr id="10" name="Picture 9" descr="A group of people looking at a board&#10;&#10;Description automatically generated">
            <a:extLst>
              <a:ext uri="{FF2B5EF4-FFF2-40B4-BE49-F238E27FC236}">
                <a16:creationId xmlns:a16="http://schemas.microsoft.com/office/drawing/2014/main" id="{F22025E0-255B-6EAC-AFE8-94BBAF9A5CA3}"/>
              </a:ext>
            </a:extLst>
          </p:cNvPr>
          <p:cNvPicPr>
            <a:picLocks noChangeAspect="1"/>
          </p:cNvPicPr>
          <p:nvPr/>
        </p:nvPicPr>
        <p:blipFill>
          <a:blip r:embed="rId4">
            <a:extLst>
              <a:ext uri="{28A0092B-C50C-407E-A947-70E740481C1C}">
                <a14:useLocalDpi xmlns:a14="http://schemas.microsoft.com/office/drawing/2010/main" val="0"/>
              </a:ext>
            </a:extLst>
          </a:blip>
          <a:srcRect t="15614" b="19810"/>
          <a:stretch/>
        </p:blipFill>
        <p:spPr>
          <a:xfrm>
            <a:off x="1867310" y="2234153"/>
            <a:ext cx="5409379" cy="3493111"/>
          </a:xfrm>
          <a:prstGeom prst="rect">
            <a:avLst/>
          </a:prstGeom>
        </p:spPr>
      </p:pic>
    </p:spTree>
    <p:extLst>
      <p:ext uri="{BB962C8B-B14F-4D97-AF65-F5344CB8AC3E}">
        <p14:creationId xmlns:p14="http://schemas.microsoft.com/office/powerpoint/2010/main" val="1148684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6C1F9-B83F-0BA1-047B-C841BB21766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BE6F26A-21AE-473D-EB3E-9B1A08E7E55C}"/>
              </a:ext>
            </a:extLst>
          </p:cNvPr>
          <p:cNvSpPr>
            <a:spLocks noGrp="1" noRot="1" noMove="1" noResize="1" noEditPoints="1" noAdjustHandles="1" noChangeArrowheads="1" noChangeShapeType="1"/>
          </p:cNvSpPr>
          <p:nvPr/>
        </p:nvSpPr>
        <p:spPr>
          <a:xfrm>
            <a:off x="0" y="0"/>
            <a:ext cx="9144000" cy="6858000"/>
          </a:xfrm>
          <a:prstGeom prst="rect">
            <a:avLst/>
          </a:prstGeom>
          <a:gradFill flip="none" rotWithShape="1">
            <a:gsLst>
              <a:gs pos="20000">
                <a:srgbClr val="27412B"/>
              </a:gs>
              <a:gs pos="100000">
                <a:srgbClr val="98B092"/>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8" name="Picture 17" descr="A colorful star on a white circle&#10;&#10;Description automatically generated">
            <a:extLst>
              <a:ext uri="{FF2B5EF4-FFF2-40B4-BE49-F238E27FC236}">
                <a16:creationId xmlns:a16="http://schemas.microsoft.com/office/drawing/2014/main" id="{F6A84840-EDA7-7751-0BDA-35B3F45825F4}"/>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rcRect l="18631" t="-13784" r="19445" b="50964"/>
          <a:stretch/>
        </p:blipFill>
        <p:spPr>
          <a:xfrm>
            <a:off x="278090" y="671922"/>
            <a:ext cx="8702119" cy="5990471"/>
          </a:xfrm>
          <a:prstGeom prst="rect">
            <a:avLst/>
          </a:prstGeom>
        </p:spPr>
      </p:pic>
      <p:pic>
        <p:nvPicPr>
          <p:cNvPr id="27" name="Picture 26" descr="A black and white logo&#10;&#10;Description automatically generated">
            <a:extLst>
              <a:ext uri="{FF2B5EF4-FFF2-40B4-BE49-F238E27FC236}">
                <a16:creationId xmlns:a16="http://schemas.microsoft.com/office/drawing/2014/main" id="{2593ECBB-A8BE-D0D2-0789-11BEEE2D619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278089" y="5997257"/>
            <a:ext cx="1918459" cy="604514"/>
          </a:xfrm>
          <a:prstGeom prst="rect">
            <a:avLst/>
          </a:prstGeom>
        </p:spPr>
      </p:pic>
      <p:sp>
        <p:nvSpPr>
          <p:cNvPr id="9" name="TextBox 8">
            <a:extLst>
              <a:ext uri="{FF2B5EF4-FFF2-40B4-BE49-F238E27FC236}">
                <a16:creationId xmlns:a16="http://schemas.microsoft.com/office/drawing/2014/main" id="{4DC76AF6-EECB-C4AD-C7C9-76AAD0C62B3D}"/>
              </a:ext>
            </a:extLst>
          </p:cNvPr>
          <p:cNvSpPr txBox="1">
            <a:spLocks noGrp="1" noRot="1" noMove="1" noResize="1" noEditPoints="1" noAdjustHandles="1" noChangeArrowheads="1" noChangeShapeType="1"/>
          </p:cNvSpPr>
          <p:nvPr/>
        </p:nvSpPr>
        <p:spPr>
          <a:xfrm>
            <a:off x="6430617" y="6299514"/>
            <a:ext cx="2435293" cy="2616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ontserrat Medium" pitchFamily="2" charset="0"/>
                <a:ea typeface="+mn-ea"/>
                <a:cs typeface="+mn-cs"/>
              </a:rPr>
              <a:t>SALES SKILLS MASTERCLASS</a:t>
            </a:r>
          </a:p>
        </p:txBody>
      </p:sp>
      <p:sp>
        <p:nvSpPr>
          <p:cNvPr id="7" name="Rectangle 6">
            <a:extLst>
              <a:ext uri="{FF2B5EF4-FFF2-40B4-BE49-F238E27FC236}">
                <a16:creationId xmlns:a16="http://schemas.microsoft.com/office/drawing/2014/main" id="{C7D360DA-B204-E61D-C318-3B5F4B3E6673}"/>
              </a:ext>
            </a:extLst>
          </p:cNvPr>
          <p:cNvSpPr/>
          <p:nvPr/>
        </p:nvSpPr>
        <p:spPr>
          <a:xfrm>
            <a:off x="163791" y="195606"/>
            <a:ext cx="8816419" cy="6466787"/>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9CE11AEB-D59E-F899-07EC-55E8C2CFF109}"/>
              </a:ext>
            </a:extLst>
          </p:cNvPr>
          <p:cNvSpPr txBox="1"/>
          <p:nvPr/>
        </p:nvSpPr>
        <p:spPr>
          <a:xfrm>
            <a:off x="506006" y="891786"/>
            <a:ext cx="532608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Montserrat" pitchFamily="2" charset="0"/>
                <a:ea typeface="+mn-ea"/>
                <a:cs typeface="Calibri"/>
              </a:rPr>
              <a:t>RESOURCES </a:t>
            </a:r>
          </a:p>
        </p:txBody>
      </p:sp>
      <p:sp>
        <p:nvSpPr>
          <p:cNvPr id="6" name="TextBox 5">
            <a:extLst>
              <a:ext uri="{FF2B5EF4-FFF2-40B4-BE49-F238E27FC236}">
                <a16:creationId xmlns:a16="http://schemas.microsoft.com/office/drawing/2014/main" id="{E8FB471A-51CD-D766-3768-B142A8A87274}"/>
              </a:ext>
            </a:extLst>
          </p:cNvPr>
          <p:cNvSpPr txBox="1"/>
          <p:nvPr/>
        </p:nvSpPr>
        <p:spPr>
          <a:xfrm>
            <a:off x="506009" y="1441806"/>
            <a:ext cx="475448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Montserrat" panose="00000500000000000000" pitchFamily="50" charset="0"/>
                <a:ea typeface="+mn-ea"/>
                <a:cs typeface="Calibri"/>
              </a:rPr>
              <a:t>Grab a copy of our books from the Resource desk</a:t>
            </a:r>
          </a:p>
        </p:txBody>
      </p:sp>
      <p:sp>
        <p:nvSpPr>
          <p:cNvPr id="12" name="TextBox 11">
            <a:extLst>
              <a:ext uri="{FF2B5EF4-FFF2-40B4-BE49-F238E27FC236}">
                <a16:creationId xmlns:a16="http://schemas.microsoft.com/office/drawing/2014/main" id="{FF3DA84D-26C4-5D60-F3C0-4C31410E8EA5}"/>
              </a:ext>
            </a:extLst>
          </p:cNvPr>
          <p:cNvSpPr txBox="1"/>
          <p:nvPr/>
        </p:nvSpPr>
        <p:spPr>
          <a:xfrm>
            <a:off x="506006" y="1899623"/>
            <a:ext cx="4065994"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C000"/>
                </a:solidFill>
                <a:effectLst/>
                <a:uLnTx/>
                <a:uFillTx/>
                <a:latin typeface="Montserrat" pitchFamily="2" charset="0"/>
                <a:ea typeface="+mn-ea"/>
                <a:cs typeface="+mn-cs"/>
              </a:rPr>
              <a:t>Journey to Financial Freedom  </a:t>
            </a:r>
            <a:r>
              <a:rPr kumimoji="0" lang="en-GB" sz="1600" b="0" i="0" u="none" strike="noStrike" kern="1200" cap="none" spc="0" normalizeH="0" baseline="0" noProof="0" dirty="0">
                <a:ln>
                  <a:noFill/>
                </a:ln>
                <a:solidFill>
                  <a:prstClr val="white"/>
                </a:solidFill>
                <a:effectLst/>
                <a:uLnTx/>
                <a:uFillTx/>
                <a:latin typeface="Montserrat" pitchFamily="2" charset="0"/>
                <a:ea typeface="+mn-ea"/>
                <a:cs typeface="+mn-cs"/>
              </a:rPr>
              <a:t>-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Montserrat" pitchFamily="2" charset="0"/>
                <a:ea typeface="+mn-ea"/>
                <a:cs typeface="+mn-cs"/>
              </a:rPr>
              <a:t>Jeff Lestz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Montserrat"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C000"/>
                </a:solidFill>
                <a:effectLst/>
                <a:uLnTx/>
                <a:uFillTx/>
                <a:latin typeface="Montserrat" pitchFamily="2" charset="0"/>
                <a:ea typeface="+mn-ea"/>
                <a:cs typeface="+mn-cs"/>
              </a:rPr>
              <a:t>True Riches by Jeff Lestz </a:t>
            </a:r>
            <a:r>
              <a:rPr kumimoji="0" lang="en-GB" sz="1600" b="0" i="0" u="none" strike="noStrike" kern="1200" cap="none" spc="0" normalizeH="0" baseline="0" noProof="0" dirty="0">
                <a:ln>
                  <a:noFill/>
                </a:ln>
                <a:solidFill>
                  <a:prstClr val="white"/>
                </a:solidFill>
                <a:effectLst/>
                <a:uLnTx/>
                <a:uFillTx/>
                <a:latin typeface="Montserrat" pitchFamily="2" charset="0"/>
                <a:ea typeface="+mn-ea"/>
                <a:cs typeface="+mn-cs"/>
              </a:rPr>
              <a:t>-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Montserrat" pitchFamily="2" charset="0"/>
                <a:ea typeface="+mn-ea"/>
                <a:cs typeface="+mn-cs"/>
              </a:rPr>
              <a:t>Jeff Lestz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Montserrat"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C000"/>
                </a:solidFill>
                <a:effectLst/>
                <a:uLnTx/>
                <a:uFillTx/>
                <a:latin typeface="Montserrat" pitchFamily="2" charset="0"/>
                <a:ea typeface="+mn-ea"/>
                <a:cs typeface="+mn-cs"/>
              </a:rPr>
              <a:t>Against All Odds by Jeff Lestz </a:t>
            </a:r>
            <a:r>
              <a:rPr kumimoji="0" lang="en-GB" sz="1600" b="0" i="0" u="none" strike="noStrike" kern="1200" cap="none" spc="0" normalizeH="0" baseline="0" noProof="0" dirty="0">
                <a:ln>
                  <a:noFill/>
                </a:ln>
                <a:solidFill>
                  <a:prstClr val="white"/>
                </a:solidFill>
                <a:effectLst/>
                <a:uLnTx/>
                <a:uFillTx/>
                <a:latin typeface="Montserrat" pitchFamily="2" charset="0"/>
                <a:ea typeface="+mn-ea"/>
                <a:cs typeface="+mn-cs"/>
              </a:rPr>
              <a:t>-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Montserrat" pitchFamily="2" charset="0"/>
                <a:ea typeface="+mn-ea"/>
                <a:cs typeface="+mn-cs"/>
              </a:rPr>
              <a:t>Jeff Lestz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Montserrat"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C000"/>
                </a:solidFill>
                <a:effectLst/>
                <a:uLnTx/>
                <a:uFillTx/>
                <a:latin typeface="Montserrat" pitchFamily="2" charset="0"/>
                <a:ea typeface="+mn-ea"/>
                <a:cs typeface="+mn-cs"/>
              </a:rPr>
              <a:t>Real Leadership </a:t>
            </a:r>
            <a:r>
              <a:rPr kumimoji="0" lang="en-GB" sz="1600" b="0" i="0" u="none" strike="noStrike" kern="1200" cap="none" spc="0" normalizeH="0" baseline="0" noProof="0" dirty="0">
                <a:ln>
                  <a:noFill/>
                </a:ln>
                <a:solidFill>
                  <a:prstClr val="white"/>
                </a:solidFill>
                <a:effectLst/>
                <a:uLnTx/>
                <a:uFillTx/>
                <a:latin typeface="Montserrat" pitchFamily="2" charset="0"/>
                <a:ea typeface="+mn-ea"/>
                <a:cs typeface="+mn-cs"/>
              </a:rPr>
              <a:t>- £15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Montserrat" pitchFamily="2" charset="0"/>
                <a:ea typeface="+mn-ea"/>
                <a:cs typeface="+mn-cs"/>
              </a:rPr>
              <a:t>John Addison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Montserrat"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C000"/>
                </a:solidFill>
                <a:effectLst/>
                <a:uLnTx/>
                <a:uFillTx/>
                <a:latin typeface="Montserrat" pitchFamily="2" charset="0"/>
                <a:ea typeface="+mn-ea"/>
                <a:cs typeface="+mn-cs"/>
              </a:rPr>
              <a:t>Genistar Notebooks </a:t>
            </a:r>
            <a:r>
              <a:rPr kumimoji="0" lang="en-GB" sz="1600" b="0" i="0" u="none" strike="noStrike" kern="1200" cap="none" spc="0" normalizeH="0" baseline="0" noProof="0" dirty="0">
                <a:ln>
                  <a:noFill/>
                </a:ln>
                <a:solidFill>
                  <a:prstClr val="white"/>
                </a:solidFill>
                <a:effectLst/>
                <a:uLnTx/>
                <a:uFillTx/>
                <a:latin typeface="Montserrat" pitchFamily="2" charset="0"/>
                <a:ea typeface="+mn-ea"/>
                <a:cs typeface="+mn-cs"/>
              </a:rPr>
              <a:t>-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Montserrat" pitchFamily="2" charset="0"/>
                <a:ea typeface="+mn-ea"/>
                <a:cs typeface="+mn-cs"/>
              </a:rPr>
              <a:t>Branded</a:t>
            </a:r>
          </a:p>
        </p:txBody>
      </p:sp>
      <p:pic>
        <p:nvPicPr>
          <p:cNvPr id="13" name="Picture 2" descr="Your Journey to Financial Freedom">
            <a:extLst>
              <a:ext uri="{FF2B5EF4-FFF2-40B4-BE49-F238E27FC236}">
                <a16:creationId xmlns:a16="http://schemas.microsoft.com/office/drawing/2014/main" id="{5742442B-62B9-7B10-0BE2-2E668E7526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38746">
            <a:off x="5858934" y="1204105"/>
            <a:ext cx="1801392" cy="2529799"/>
          </a:xfrm>
          <a:prstGeom prst="rect">
            <a:avLst/>
          </a:prstGeom>
          <a:solidFill>
            <a:srgbClr val="FFFFFF">
              <a:shade val="85000"/>
            </a:srgbClr>
          </a:solidFill>
          <a:ln w="190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4">
            <a:extLst>
              <a:ext uri="{FF2B5EF4-FFF2-40B4-BE49-F238E27FC236}">
                <a16:creationId xmlns:a16="http://schemas.microsoft.com/office/drawing/2014/main" id="{776FD98B-DA73-08DA-7A8E-523AA5D5A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0300">
            <a:off x="6347463" y="2972805"/>
            <a:ext cx="2874563" cy="28745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Against All Odds By Jeff Lestz">
            <a:extLst>
              <a:ext uri="{FF2B5EF4-FFF2-40B4-BE49-F238E27FC236}">
                <a16:creationId xmlns:a16="http://schemas.microsoft.com/office/drawing/2014/main" id="{188BEF12-CF6E-538C-2EDB-46249D6980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2616" y="3281044"/>
            <a:ext cx="1802733" cy="2553446"/>
          </a:xfrm>
          <a:prstGeom prst="rect">
            <a:avLst/>
          </a:prstGeom>
          <a:solidFill>
            <a:srgbClr val="FFFFFF">
              <a:shade val="85000"/>
            </a:srgbClr>
          </a:solidFill>
          <a:ln w="127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819753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16CB6-28FE-5577-3687-087738C6BFB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B5F2B81-FB2F-3D92-B086-E0F7DF72DC7F}"/>
              </a:ext>
            </a:extLst>
          </p:cNvPr>
          <p:cNvSpPr>
            <a:spLocks noGrp="1" noRot="1" noMove="1" noResize="1" noEditPoints="1" noAdjustHandles="1" noChangeArrowheads="1" noChangeShapeType="1"/>
          </p:cNvSpPr>
          <p:nvPr/>
        </p:nvSpPr>
        <p:spPr>
          <a:xfrm>
            <a:off x="0" y="0"/>
            <a:ext cx="9144000" cy="6858000"/>
          </a:xfrm>
          <a:prstGeom prst="rect">
            <a:avLst/>
          </a:prstGeom>
          <a:gradFill flip="none" rotWithShape="1">
            <a:gsLst>
              <a:gs pos="20000">
                <a:srgbClr val="27412B"/>
              </a:gs>
              <a:gs pos="100000">
                <a:srgbClr val="98B092"/>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8" name="Picture 17" descr="A colorful star on a white circle&#10;&#10;Description automatically generated">
            <a:extLst>
              <a:ext uri="{FF2B5EF4-FFF2-40B4-BE49-F238E27FC236}">
                <a16:creationId xmlns:a16="http://schemas.microsoft.com/office/drawing/2014/main" id="{731F9072-354C-6B41-A772-F29435E0E787}"/>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rcRect l="18631" t="-13784" r="19445" b="50964"/>
          <a:stretch/>
        </p:blipFill>
        <p:spPr>
          <a:xfrm>
            <a:off x="278090" y="671922"/>
            <a:ext cx="8702119" cy="5990471"/>
          </a:xfrm>
          <a:prstGeom prst="rect">
            <a:avLst/>
          </a:prstGeom>
        </p:spPr>
      </p:pic>
      <p:sp>
        <p:nvSpPr>
          <p:cNvPr id="7" name="Rectangle 6">
            <a:extLst>
              <a:ext uri="{FF2B5EF4-FFF2-40B4-BE49-F238E27FC236}">
                <a16:creationId xmlns:a16="http://schemas.microsoft.com/office/drawing/2014/main" id="{F6FA6137-F092-DF4C-DB84-1FDC61F59366}"/>
              </a:ext>
            </a:extLst>
          </p:cNvPr>
          <p:cNvSpPr/>
          <p:nvPr/>
        </p:nvSpPr>
        <p:spPr>
          <a:xfrm>
            <a:off x="163791" y="195606"/>
            <a:ext cx="8816419" cy="6466787"/>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7" name="Picture 26" descr="A black and white logo&#10;&#10;Description automatically generated">
            <a:extLst>
              <a:ext uri="{FF2B5EF4-FFF2-40B4-BE49-F238E27FC236}">
                <a16:creationId xmlns:a16="http://schemas.microsoft.com/office/drawing/2014/main" id="{CBA3DFD2-56D2-D37C-8B8E-89A0C46D6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469" y="5569666"/>
            <a:ext cx="3146449" cy="991458"/>
          </a:xfrm>
          <a:prstGeom prst="rect">
            <a:avLst/>
          </a:prstGeom>
        </p:spPr>
      </p:pic>
      <p:sp>
        <p:nvSpPr>
          <p:cNvPr id="9" name="TextBox 8">
            <a:extLst>
              <a:ext uri="{FF2B5EF4-FFF2-40B4-BE49-F238E27FC236}">
                <a16:creationId xmlns:a16="http://schemas.microsoft.com/office/drawing/2014/main" id="{4D2E6232-F563-3660-0899-B4F86B69A0C4}"/>
              </a:ext>
            </a:extLst>
          </p:cNvPr>
          <p:cNvSpPr txBox="1">
            <a:spLocks noGrp="1" noRot="1" noMove="1" noResize="1" noEditPoints="1" noAdjustHandles="1" noChangeArrowheads="1" noChangeShapeType="1"/>
          </p:cNvSpPr>
          <p:nvPr/>
        </p:nvSpPr>
        <p:spPr>
          <a:xfrm>
            <a:off x="6430617" y="6299514"/>
            <a:ext cx="2435293" cy="2616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ontserrat Medium" pitchFamily="2" charset="0"/>
                <a:ea typeface="+mn-ea"/>
                <a:cs typeface="+mn-cs"/>
              </a:rPr>
              <a:t>SALES SKILLS MASTERCLASS</a:t>
            </a:r>
          </a:p>
        </p:txBody>
      </p:sp>
      <p:pic>
        <p:nvPicPr>
          <p:cNvPr id="3" name="Picture 2" descr="A close-up of a card&#10;&#10;Description automatically generated">
            <a:extLst>
              <a:ext uri="{FF2B5EF4-FFF2-40B4-BE49-F238E27FC236}">
                <a16:creationId xmlns:a16="http://schemas.microsoft.com/office/drawing/2014/main" id="{C3035FF1-CF6E-8F9F-95B5-AC0C66CF8C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407" y="1195142"/>
            <a:ext cx="7429185" cy="4178917"/>
          </a:xfrm>
          <a:prstGeom prst="rect">
            <a:avLst/>
          </a:prstGeom>
        </p:spPr>
      </p:pic>
    </p:spTree>
    <p:extLst>
      <p:ext uri="{BB962C8B-B14F-4D97-AF65-F5344CB8AC3E}">
        <p14:creationId xmlns:p14="http://schemas.microsoft.com/office/powerpoint/2010/main" val="116234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2E722-850A-7790-E857-CDF5DB52D8F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A6C97CE-4F6C-6842-27ED-2EA779EFCDD1}"/>
              </a:ext>
            </a:extLst>
          </p:cNvPr>
          <p:cNvSpPr>
            <a:spLocks noGrp="1" noRot="1" noMove="1" noResize="1" noEditPoints="1" noAdjustHandles="1" noChangeArrowheads="1" noChangeShapeType="1"/>
          </p:cNvSpPr>
          <p:nvPr/>
        </p:nvSpPr>
        <p:spPr>
          <a:xfrm>
            <a:off x="0" y="0"/>
            <a:ext cx="9144000" cy="6858000"/>
          </a:xfrm>
          <a:prstGeom prst="rect">
            <a:avLst/>
          </a:prstGeom>
          <a:gradFill flip="none" rotWithShape="1">
            <a:gsLst>
              <a:gs pos="20000">
                <a:srgbClr val="27412B"/>
              </a:gs>
              <a:gs pos="100000">
                <a:srgbClr val="98B092"/>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8" name="Picture 17" descr="A colorful star on a white circle&#10;&#10;Description automatically generated">
            <a:extLst>
              <a:ext uri="{FF2B5EF4-FFF2-40B4-BE49-F238E27FC236}">
                <a16:creationId xmlns:a16="http://schemas.microsoft.com/office/drawing/2014/main" id="{244EFE85-FD46-F79A-F9A1-345E16D036F0}"/>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rcRect l="18631" t="-13784" r="19445" b="50964"/>
          <a:stretch/>
        </p:blipFill>
        <p:spPr>
          <a:xfrm>
            <a:off x="278090" y="671922"/>
            <a:ext cx="8702119" cy="5990471"/>
          </a:xfrm>
          <a:prstGeom prst="rect">
            <a:avLst/>
          </a:prstGeom>
        </p:spPr>
      </p:pic>
      <p:sp>
        <p:nvSpPr>
          <p:cNvPr id="7" name="Rectangle 6">
            <a:extLst>
              <a:ext uri="{FF2B5EF4-FFF2-40B4-BE49-F238E27FC236}">
                <a16:creationId xmlns:a16="http://schemas.microsoft.com/office/drawing/2014/main" id="{2B12C648-1602-4E12-E2D5-A4306B91F5EC}"/>
              </a:ext>
            </a:extLst>
          </p:cNvPr>
          <p:cNvSpPr/>
          <p:nvPr/>
        </p:nvSpPr>
        <p:spPr>
          <a:xfrm>
            <a:off x="163791" y="195606"/>
            <a:ext cx="8816419" cy="6466787"/>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7" name="Picture 26" descr="A black and white logo&#10;&#10;Description automatically generated">
            <a:extLst>
              <a:ext uri="{FF2B5EF4-FFF2-40B4-BE49-F238E27FC236}">
                <a16:creationId xmlns:a16="http://schemas.microsoft.com/office/drawing/2014/main" id="{BA959EC4-1FF5-DC7C-15FE-3F91899D0E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469" y="5569666"/>
            <a:ext cx="3146449" cy="991458"/>
          </a:xfrm>
          <a:prstGeom prst="rect">
            <a:avLst/>
          </a:prstGeom>
        </p:spPr>
      </p:pic>
      <p:sp>
        <p:nvSpPr>
          <p:cNvPr id="9" name="TextBox 8">
            <a:extLst>
              <a:ext uri="{FF2B5EF4-FFF2-40B4-BE49-F238E27FC236}">
                <a16:creationId xmlns:a16="http://schemas.microsoft.com/office/drawing/2014/main" id="{BCA13686-19B3-F54F-08F3-304E11B9870F}"/>
              </a:ext>
            </a:extLst>
          </p:cNvPr>
          <p:cNvSpPr txBox="1">
            <a:spLocks noGrp="1" noRot="1" noMove="1" noResize="1" noEditPoints="1" noAdjustHandles="1" noChangeArrowheads="1" noChangeShapeType="1"/>
          </p:cNvSpPr>
          <p:nvPr/>
        </p:nvSpPr>
        <p:spPr>
          <a:xfrm>
            <a:off x="6430617" y="6299514"/>
            <a:ext cx="2435293" cy="2616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ontserrat Medium" pitchFamily="2" charset="0"/>
                <a:ea typeface="+mn-ea"/>
                <a:cs typeface="+mn-cs"/>
              </a:rPr>
              <a:t>SALES SKILLS MASTERCLASS</a:t>
            </a:r>
          </a:p>
        </p:txBody>
      </p:sp>
      <p:sp>
        <p:nvSpPr>
          <p:cNvPr id="5" name="TextBox 4">
            <a:extLst>
              <a:ext uri="{FF2B5EF4-FFF2-40B4-BE49-F238E27FC236}">
                <a16:creationId xmlns:a16="http://schemas.microsoft.com/office/drawing/2014/main" id="{BC55A0C0-DF93-8106-20EE-F2A163330A98}"/>
              </a:ext>
            </a:extLst>
          </p:cNvPr>
          <p:cNvSpPr txBox="1"/>
          <p:nvPr/>
        </p:nvSpPr>
        <p:spPr>
          <a:xfrm>
            <a:off x="989815" y="1650086"/>
            <a:ext cx="7164370"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srgbClr val="FFC000"/>
                </a:solidFill>
                <a:effectLst/>
                <a:uLnTx/>
                <a:uFillTx/>
                <a:latin typeface="Montserrat" pitchFamily="2" charset="0"/>
                <a:ea typeface="Lato" panose="020F0502020204030203" pitchFamily="34" charset="0"/>
                <a:cs typeface="Lato" panose="020F0502020204030203" pitchFamily="34" charset="0"/>
                <a:sym typeface="Calibri"/>
              </a:rPr>
              <a:t>HAVE LUNCH WITH SOMEONE </a:t>
            </a: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schemeClr val="bg1"/>
                </a:solidFill>
                <a:effectLst/>
                <a:uLnTx/>
                <a:uFillTx/>
                <a:latin typeface="Montserrat" pitchFamily="2" charset="0"/>
                <a:ea typeface="Lato" panose="020F0502020204030203" pitchFamily="34" charset="0"/>
                <a:cs typeface="Lato" panose="020F0502020204030203" pitchFamily="34" charset="0"/>
                <a:sym typeface="Calibri"/>
              </a:rPr>
              <a:t>NEW </a:t>
            </a:r>
            <a:r>
              <a:rPr kumimoji="0" lang="en-US" sz="2800" b="1" u="none" strike="noStrike" kern="1200" cap="none" spc="0" normalizeH="0" baseline="0" noProof="0" dirty="0">
                <a:ln>
                  <a:noFill/>
                </a:ln>
                <a:solidFill>
                  <a:srgbClr val="FFC000"/>
                </a:solidFill>
                <a:effectLst/>
                <a:uLnTx/>
                <a:uFillTx/>
                <a:latin typeface="Montserrat" pitchFamily="2" charset="0"/>
                <a:ea typeface="Lato" panose="020F0502020204030203" pitchFamily="34" charset="0"/>
                <a:cs typeface="Lato" panose="020F0502020204030203" pitchFamily="34" charset="0"/>
                <a:sym typeface="Calibri"/>
              </a:rPr>
              <a:t>TODAY!</a:t>
            </a:r>
          </a:p>
        </p:txBody>
      </p:sp>
      <p:pic>
        <p:nvPicPr>
          <p:cNvPr id="12" name="Picture 11" descr="A person holding a bag and a coffee cup&#10;&#10;Description automatically generated">
            <a:extLst>
              <a:ext uri="{FF2B5EF4-FFF2-40B4-BE49-F238E27FC236}">
                <a16:creationId xmlns:a16="http://schemas.microsoft.com/office/drawing/2014/main" id="{DB5F98A4-FE12-E15A-B79B-F7A58F4F6C86}"/>
              </a:ext>
            </a:extLst>
          </p:cNvPr>
          <p:cNvPicPr>
            <a:picLocks noChangeAspect="1"/>
          </p:cNvPicPr>
          <p:nvPr/>
        </p:nvPicPr>
        <p:blipFill>
          <a:blip r:embed="rId4">
            <a:extLst>
              <a:ext uri="{28A0092B-C50C-407E-A947-70E740481C1C}">
                <a14:useLocalDpi xmlns:a14="http://schemas.microsoft.com/office/drawing/2010/main" val="0"/>
              </a:ext>
            </a:extLst>
          </a:blip>
          <a:srcRect t="-952" b="12952"/>
          <a:stretch/>
        </p:blipFill>
        <p:spPr>
          <a:xfrm>
            <a:off x="3080208" y="2748503"/>
            <a:ext cx="2983584" cy="2625556"/>
          </a:xfrm>
          <a:prstGeom prst="rect">
            <a:avLst/>
          </a:prstGeom>
        </p:spPr>
      </p:pic>
    </p:spTree>
    <p:extLst>
      <p:ext uri="{BB962C8B-B14F-4D97-AF65-F5344CB8AC3E}">
        <p14:creationId xmlns:p14="http://schemas.microsoft.com/office/powerpoint/2010/main" val="238255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B24489-9936-E642-9F7F-FD4C3D09AE19}"/>
              </a:ext>
            </a:extLst>
          </p:cNvPr>
          <p:cNvSpPr>
            <a:spLocks noGrp="1" noRot="1" noMove="1" noResize="1" noEditPoints="1" noAdjustHandles="1" noChangeArrowheads="1" noChangeShapeType="1"/>
          </p:cNvSpPr>
          <p:nvPr/>
        </p:nvSpPr>
        <p:spPr>
          <a:xfrm>
            <a:off x="0" y="0"/>
            <a:ext cx="9144000" cy="6858000"/>
          </a:xfrm>
          <a:prstGeom prst="rect">
            <a:avLst/>
          </a:prstGeom>
          <a:gradFill flip="none" rotWithShape="1">
            <a:gsLst>
              <a:gs pos="20000">
                <a:srgbClr val="27412B"/>
              </a:gs>
              <a:gs pos="100000">
                <a:srgbClr val="98B092"/>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8" name="Picture 17" descr="A colorful star on a white circle&#10;&#10;Description automatically generated">
            <a:extLst>
              <a:ext uri="{FF2B5EF4-FFF2-40B4-BE49-F238E27FC236}">
                <a16:creationId xmlns:a16="http://schemas.microsoft.com/office/drawing/2014/main" id="{16C359EC-A127-BADF-482D-562DAD68AD48}"/>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rcRect l="18631" t="-13784" r="19445" b="50964"/>
          <a:stretch/>
        </p:blipFill>
        <p:spPr>
          <a:xfrm>
            <a:off x="278090" y="671922"/>
            <a:ext cx="8702119" cy="5990471"/>
          </a:xfrm>
          <a:prstGeom prst="rect">
            <a:avLst/>
          </a:prstGeom>
        </p:spPr>
      </p:pic>
      <p:sp>
        <p:nvSpPr>
          <p:cNvPr id="7" name="Rectangle 6">
            <a:extLst>
              <a:ext uri="{FF2B5EF4-FFF2-40B4-BE49-F238E27FC236}">
                <a16:creationId xmlns:a16="http://schemas.microsoft.com/office/drawing/2014/main" id="{0F09DC60-1724-2504-BC45-483569F9DED7}"/>
              </a:ext>
            </a:extLst>
          </p:cNvPr>
          <p:cNvSpPr/>
          <p:nvPr/>
        </p:nvSpPr>
        <p:spPr>
          <a:xfrm>
            <a:off x="163791" y="195606"/>
            <a:ext cx="8816419" cy="6466787"/>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TextBox 7">
            <a:extLst>
              <a:ext uri="{FF2B5EF4-FFF2-40B4-BE49-F238E27FC236}">
                <a16:creationId xmlns:a16="http://schemas.microsoft.com/office/drawing/2014/main" id="{E2F537BF-4719-0F43-EE40-9E1A2ADF1C6D}"/>
              </a:ext>
            </a:extLst>
          </p:cNvPr>
          <p:cNvSpPr txBox="1"/>
          <p:nvPr/>
        </p:nvSpPr>
        <p:spPr>
          <a:xfrm>
            <a:off x="593890" y="2029742"/>
            <a:ext cx="7956221" cy="646331"/>
          </a:xfrm>
          <a:prstGeom prst="rect">
            <a:avLst/>
          </a:prstGeom>
          <a:noFill/>
        </p:spPr>
        <p:txBody>
          <a:bodyPr wrap="square" rtlCol="0">
            <a:spAutoFit/>
          </a:bodyPr>
          <a:lstStyle/>
          <a:p>
            <a:pPr algn="ctr"/>
            <a:r>
              <a:rPr lang="en-GB" sz="3600" b="1" dirty="0">
                <a:solidFill>
                  <a:srgbClr val="FFC000"/>
                </a:solidFill>
                <a:latin typeface="Montserrat" pitchFamily="2" charset="0"/>
              </a:rPr>
              <a:t>WE WILL BE BACK SHORTLY</a:t>
            </a:r>
          </a:p>
        </p:txBody>
      </p:sp>
      <p:sp>
        <p:nvSpPr>
          <p:cNvPr id="9" name="TextBox 8">
            <a:extLst>
              <a:ext uri="{FF2B5EF4-FFF2-40B4-BE49-F238E27FC236}">
                <a16:creationId xmlns:a16="http://schemas.microsoft.com/office/drawing/2014/main" id="{E89C027C-9DB6-7246-D053-A2A1AC2DF41B}"/>
              </a:ext>
            </a:extLst>
          </p:cNvPr>
          <p:cNvSpPr txBox="1"/>
          <p:nvPr/>
        </p:nvSpPr>
        <p:spPr>
          <a:xfrm>
            <a:off x="1167746" y="1647755"/>
            <a:ext cx="6808509" cy="369332"/>
          </a:xfrm>
          <a:prstGeom prst="rect">
            <a:avLst/>
          </a:prstGeom>
          <a:noFill/>
        </p:spPr>
        <p:txBody>
          <a:bodyPr wrap="square" rtlCol="0">
            <a:spAutoFit/>
          </a:bodyPr>
          <a:lstStyle/>
          <a:p>
            <a:pPr algn="ctr"/>
            <a:r>
              <a:rPr lang="en-GB" dirty="0">
                <a:solidFill>
                  <a:schemeClr val="bg1"/>
                </a:solidFill>
                <a:latin typeface="Montserrat Medium" pitchFamily="2" charset="0"/>
              </a:rPr>
              <a:t>SALES SKILLS MASTERCLASS</a:t>
            </a:r>
          </a:p>
        </p:txBody>
      </p:sp>
      <p:pic>
        <p:nvPicPr>
          <p:cNvPr id="27" name="Picture 26" descr="A black and white logo&#10;&#10;Description automatically generated">
            <a:extLst>
              <a:ext uri="{FF2B5EF4-FFF2-40B4-BE49-F238E27FC236}">
                <a16:creationId xmlns:a16="http://schemas.microsoft.com/office/drawing/2014/main" id="{59190A33-89D9-5DC5-7C24-E9D3AFAED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235" y="671863"/>
            <a:ext cx="2881531" cy="907982"/>
          </a:xfrm>
          <a:prstGeom prst="rect">
            <a:avLst/>
          </a:prstGeom>
        </p:spPr>
      </p:pic>
      <p:sp>
        <p:nvSpPr>
          <p:cNvPr id="2" name="TextBox 1">
            <a:extLst>
              <a:ext uri="{FF2B5EF4-FFF2-40B4-BE49-F238E27FC236}">
                <a16:creationId xmlns:a16="http://schemas.microsoft.com/office/drawing/2014/main" id="{98DE9E71-50F8-2ACA-8466-E64B416B8049}"/>
              </a:ext>
            </a:extLst>
          </p:cNvPr>
          <p:cNvSpPr txBox="1"/>
          <p:nvPr/>
        </p:nvSpPr>
        <p:spPr>
          <a:xfrm>
            <a:off x="1167745" y="3027107"/>
            <a:ext cx="6808509" cy="584775"/>
          </a:xfrm>
          <a:prstGeom prst="rect">
            <a:avLst/>
          </a:prstGeom>
          <a:noFill/>
        </p:spPr>
        <p:txBody>
          <a:bodyPr wrap="square" rtlCol="0">
            <a:spAutoFit/>
          </a:bodyPr>
          <a:lstStyle/>
          <a:p>
            <a:pPr algn="ctr"/>
            <a:r>
              <a:rPr lang="en-GB" sz="1600" dirty="0">
                <a:solidFill>
                  <a:schemeClr val="bg1"/>
                </a:solidFill>
                <a:latin typeface="Montserrat Medium" pitchFamily="2" charset="0"/>
              </a:rPr>
              <a:t>After lunch, please enter your respective breakout rooms for the afternoon sessions.</a:t>
            </a:r>
          </a:p>
        </p:txBody>
      </p:sp>
      <p:sp>
        <p:nvSpPr>
          <p:cNvPr id="3" name="TextBox 2">
            <a:extLst>
              <a:ext uri="{FF2B5EF4-FFF2-40B4-BE49-F238E27FC236}">
                <a16:creationId xmlns:a16="http://schemas.microsoft.com/office/drawing/2014/main" id="{C9A80925-5842-33A3-407A-A30F641EF38D}"/>
              </a:ext>
            </a:extLst>
          </p:cNvPr>
          <p:cNvSpPr txBox="1"/>
          <p:nvPr/>
        </p:nvSpPr>
        <p:spPr>
          <a:xfrm>
            <a:off x="665556" y="4753524"/>
            <a:ext cx="2023353" cy="1107996"/>
          </a:xfrm>
          <a:prstGeom prst="rect">
            <a:avLst/>
          </a:prstGeom>
          <a:noFill/>
        </p:spPr>
        <p:txBody>
          <a:bodyPr wrap="square" rtlCol="0">
            <a:spAutoFit/>
          </a:bodyPr>
          <a:lstStyle/>
          <a:p>
            <a:pPr algn="ctr"/>
            <a:r>
              <a:rPr lang="en-GB" b="1" dirty="0">
                <a:solidFill>
                  <a:srgbClr val="FFC000"/>
                </a:solidFill>
                <a:latin typeface="Montserrat" pitchFamily="2" charset="0"/>
              </a:rPr>
              <a:t>ROOM 1</a:t>
            </a:r>
            <a:endParaRPr lang="en-GB" sz="1600" dirty="0">
              <a:latin typeface="Montserrat" pitchFamily="2" charset="0"/>
            </a:endParaRPr>
          </a:p>
          <a:p>
            <a:pPr algn="ctr"/>
            <a:r>
              <a:rPr lang="en-GB" sz="1600" dirty="0">
                <a:solidFill>
                  <a:schemeClr val="bg1"/>
                </a:solidFill>
                <a:latin typeface="Montserrat" pitchFamily="2" charset="0"/>
              </a:rPr>
              <a:t>New Genistar Members and REPs</a:t>
            </a:r>
          </a:p>
        </p:txBody>
      </p:sp>
      <p:sp>
        <p:nvSpPr>
          <p:cNvPr id="5" name="TextBox 4">
            <a:extLst>
              <a:ext uri="{FF2B5EF4-FFF2-40B4-BE49-F238E27FC236}">
                <a16:creationId xmlns:a16="http://schemas.microsoft.com/office/drawing/2014/main" id="{D7EF8560-CDA3-DD3B-A602-6E925F1ECA77}"/>
              </a:ext>
            </a:extLst>
          </p:cNvPr>
          <p:cNvSpPr txBox="1"/>
          <p:nvPr/>
        </p:nvSpPr>
        <p:spPr>
          <a:xfrm>
            <a:off x="3389300" y="4753524"/>
            <a:ext cx="2023353" cy="1107996"/>
          </a:xfrm>
          <a:prstGeom prst="rect">
            <a:avLst/>
          </a:prstGeom>
          <a:noFill/>
        </p:spPr>
        <p:txBody>
          <a:bodyPr wrap="square" rtlCol="0">
            <a:spAutoFit/>
          </a:bodyPr>
          <a:lstStyle/>
          <a:p>
            <a:pPr algn="ctr"/>
            <a:r>
              <a:rPr lang="en-GB" b="1" dirty="0">
                <a:solidFill>
                  <a:srgbClr val="FFC000"/>
                </a:solidFill>
                <a:latin typeface="Montserrat" pitchFamily="2" charset="0"/>
              </a:rPr>
              <a:t>ROOM 2</a:t>
            </a:r>
            <a:endParaRPr lang="en-GB" sz="1600" dirty="0">
              <a:latin typeface="Montserrat" pitchFamily="2" charset="0"/>
            </a:endParaRPr>
          </a:p>
          <a:p>
            <a:pPr algn="ctr"/>
            <a:r>
              <a:rPr lang="en-GB" sz="1600" dirty="0">
                <a:solidFill>
                  <a:schemeClr val="bg1"/>
                </a:solidFill>
                <a:latin typeface="Montserrat" pitchFamily="2" charset="0"/>
              </a:rPr>
              <a:t>Team Leaders and Senior Team Leaders</a:t>
            </a:r>
          </a:p>
        </p:txBody>
      </p:sp>
      <p:sp>
        <p:nvSpPr>
          <p:cNvPr id="6" name="TextBox 5">
            <a:extLst>
              <a:ext uri="{FF2B5EF4-FFF2-40B4-BE49-F238E27FC236}">
                <a16:creationId xmlns:a16="http://schemas.microsoft.com/office/drawing/2014/main" id="{9607E228-DC60-D8FC-DEF3-F8F7E5A41CA4}"/>
              </a:ext>
            </a:extLst>
          </p:cNvPr>
          <p:cNvSpPr txBox="1"/>
          <p:nvPr/>
        </p:nvSpPr>
        <p:spPr>
          <a:xfrm>
            <a:off x="6113045" y="4753524"/>
            <a:ext cx="2178995" cy="1107996"/>
          </a:xfrm>
          <a:prstGeom prst="rect">
            <a:avLst/>
          </a:prstGeom>
          <a:noFill/>
        </p:spPr>
        <p:txBody>
          <a:bodyPr wrap="square" rtlCol="0">
            <a:spAutoFit/>
          </a:bodyPr>
          <a:lstStyle/>
          <a:p>
            <a:pPr algn="ctr"/>
            <a:r>
              <a:rPr lang="en-GB" b="1" dirty="0">
                <a:solidFill>
                  <a:srgbClr val="FFC000"/>
                </a:solidFill>
                <a:latin typeface="Montserrat" pitchFamily="2" charset="0"/>
              </a:rPr>
              <a:t>ROOM 3</a:t>
            </a:r>
            <a:endParaRPr lang="en-GB" sz="1600" dirty="0">
              <a:latin typeface="Montserrat" pitchFamily="2" charset="0"/>
            </a:endParaRPr>
          </a:p>
          <a:p>
            <a:pPr algn="ctr"/>
            <a:r>
              <a:rPr lang="en-GB" sz="1600" dirty="0">
                <a:solidFill>
                  <a:schemeClr val="bg1"/>
                </a:solidFill>
                <a:latin typeface="Montserrat" pitchFamily="2" charset="0"/>
              </a:rPr>
              <a:t>Group Leaders, Executive Vice Presidents &amp; Above</a:t>
            </a:r>
          </a:p>
        </p:txBody>
      </p:sp>
      <p:pic>
        <p:nvPicPr>
          <p:cNvPr id="11" name="Graphic 10" descr="Group of people outline">
            <a:extLst>
              <a:ext uri="{FF2B5EF4-FFF2-40B4-BE49-F238E27FC236}">
                <a16:creationId xmlns:a16="http://schemas.microsoft.com/office/drawing/2014/main" id="{E7061A8B-ED86-A5FC-5DA5-2559441A2F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16960" y="3803346"/>
            <a:ext cx="914400" cy="914400"/>
          </a:xfrm>
          <a:prstGeom prst="rect">
            <a:avLst/>
          </a:prstGeom>
        </p:spPr>
      </p:pic>
      <p:pic>
        <p:nvPicPr>
          <p:cNvPr id="13" name="Graphic 12" descr="Users outline">
            <a:extLst>
              <a:ext uri="{FF2B5EF4-FFF2-40B4-BE49-F238E27FC236}">
                <a16:creationId xmlns:a16="http://schemas.microsoft.com/office/drawing/2014/main" id="{92712A29-A874-34BE-D2A2-D3E0026FC3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14592" y="3822802"/>
            <a:ext cx="1005340" cy="1005340"/>
          </a:xfrm>
          <a:prstGeom prst="rect">
            <a:avLst/>
          </a:prstGeom>
        </p:spPr>
      </p:pic>
      <p:pic>
        <p:nvPicPr>
          <p:cNvPr id="15" name="Graphic 14" descr="Male profile outline">
            <a:extLst>
              <a:ext uri="{FF2B5EF4-FFF2-40B4-BE49-F238E27FC236}">
                <a16:creationId xmlns:a16="http://schemas.microsoft.com/office/drawing/2014/main" id="{D3BE95B8-75A3-C6DA-D13E-2CEB9124E5B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20032" y="3764434"/>
            <a:ext cx="914400" cy="914400"/>
          </a:xfrm>
          <a:prstGeom prst="rect">
            <a:avLst/>
          </a:prstGeom>
        </p:spPr>
      </p:pic>
    </p:spTree>
    <p:extLst>
      <p:ext uri="{BB962C8B-B14F-4D97-AF65-F5344CB8AC3E}">
        <p14:creationId xmlns:p14="http://schemas.microsoft.com/office/powerpoint/2010/main" val="116870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AE3B5-DDC7-1DBC-1437-0CBF263B34D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02DAE53-E146-72BC-405A-1865F6EDFD72}"/>
              </a:ext>
            </a:extLst>
          </p:cNvPr>
          <p:cNvSpPr>
            <a:spLocks noGrp="1" noRot="1" noMove="1" noResize="1" noEditPoints="1" noAdjustHandles="1" noChangeArrowheads="1" noChangeShapeType="1"/>
          </p:cNvSpPr>
          <p:nvPr/>
        </p:nvSpPr>
        <p:spPr>
          <a:xfrm>
            <a:off x="0" y="0"/>
            <a:ext cx="9144000" cy="6858000"/>
          </a:xfrm>
          <a:prstGeom prst="rect">
            <a:avLst/>
          </a:prstGeom>
          <a:gradFill flip="none" rotWithShape="1">
            <a:gsLst>
              <a:gs pos="20000">
                <a:srgbClr val="27412B"/>
              </a:gs>
              <a:gs pos="100000">
                <a:srgbClr val="98B092"/>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8" name="Picture 17" descr="A colorful star on a white circle&#10;&#10;Description automatically generated">
            <a:extLst>
              <a:ext uri="{FF2B5EF4-FFF2-40B4-BE49-F238E27FC236}">
                <a16:creationId xmlns:a16="http://schemas.microsoft.com/office/drawing/2014/main" id="{D64CFC62-90BE-8058-1577-2C5AE6450D3E}"/>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rcRect l="18631" t="-13784" r="19445" b="50964"/>
          <a:stretch/>
        </p:blipFill>
        <p:spPr>
          <a:xfrm>
            <a:off x="278090" y="671922"/>
            <a:ext cx="8702119" cy="5990471"/>
          </a:xfrm>
          <a:prstGeom prst="rect">
            <a:avLst/>
          </a:prstGeom>
        </p:spPr>
      </p:pic>
      <p:sp>
        <p:nvSpPr>
          <p:cNvPr id="7" name="Rectangle 6">
            <a:extLst>
              <a:ext uri="{FF2B5EF4-FFF2-40B4-BE49-F238E27FC236}">
                <a16:creationId xmlns:a16="http://schemas.microsoft.com/office/drawing/2014/main" id="{BE2450D2-33EE-7633-2D44-AB547BE8640F}"/>
              </a:ext>
            </a:extLst>
          </p:cNvPr>
          <p:cNvSpPr/>
          <p:nvPr/>
        </p:nvSpPr>
        <p:spPr>
          <a:xfrm>
            <a:off x="163791" y="195606"/>
            <a:ext cx="8816419" cy="6466787"/>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27" name="Picture 26" descr="A black and white logo&#10;&#10;Description automatically generated">
            <a:extLst>
              <a:ext uri="{FF2B5EF4-FFF2-40B4-BE49-F238E27FC236}">
                <a16:creationId xmlns:a16="http://schemas.microsoft.com/office/drawing/2014/main" id="{CC573370-B1C4-8B25-33BC-E54BB87FBD8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278089" y="5997257"/>
            <a:ext cx="1918459" cy="604514"/>
          </a:xfrm>
          <a:prstGeom prst="rect">
            <a:avLst/>
          </a:prstGeom>
        </p:spPr>
      </p:pic>
      <p:sp>
        <p:nvSpPr>
          <p:cNvPr id="9" name="TextBox 8">
            <a:extLst>
              <a:ext uri="{FF2B5EF4-FFF2-40B4-BE49-F238E27FC236}">
                <a16:creationId xmlns:a16="http://schemas.microsoft.com/office/drawing/2014/main" id="{BD117EAA-7016-9509-866E-B7649828C33B}"/>
              </a:ext>
            </a:extLst>
          </p:cNvPr>
          <p:cNvSpPr txBox="1">
            <a:spLocks noGrp="1" noRot="1" noMove="1" noResize="1" noEditPoints="1" noAdjustHandles="1" noChangeArrowheads="1" noChangeShapeType="1"/>
          </p:cNvSpPr>
          <p:nvPr/>
        </p:nvSpPr>
        <p:spPr>
          <a:xfrm>
            <a:off x="6430617" y="6299514"/>
            <a:ext cx="2435293" cy="261610"/>
          </a:xfrm>
          <a:prstGeom prst="rect">
            <a:avLst/>
          </a:prstGeom>
          <a:noFill/>
        </p:spPr>
        <p:txBody>
          <a:bodyPr wrap="square" rtlCol="0">
            <a:spAutoFit/>
          </a:bodyPr>
          <a:lstStyle/>
          <a:p>
            <a:pPr algn="r"/>
            <a:r>
              <a:rPr lang="en-GB" sz="1100" dirty="0">
                <a:solidFill>
                  <a:schemeClr val="bg1"/>
                </a:solidFill>
                <a:latin typeface="Montserrat Medium" pitchFamily="2" charset="0"/>
              </a:rPr>
              <a:t>SALES SKILLS MASTERCLASS</a:t>
            </a:r>
          </a:p>
        </p:txBody>
      </p:sp>
      <p:sp>
        <p:nvSpPr>
          <p:cNvPr id="31" name="TextBox 30">
            <a:extLst>
              <a:ext uri="{FF2B5EF4-FFF2-40B4-BE49-F238E27FC236}">
                <a16:creationId xmlns:a16="http://schemas.microsoft.com/office/drawing/2014/main" id="{B1C718C7-AC9B-386C-841F-F4FB806BDBC5}"/>
              </a:ext>
            </a:extLst>
          </p:cNvPr>
          <p:cNvSpPr txBox="1"/>
          <p:nvPr/>
        </p:nvSpPr>
        <p:spPr>
          <a:xfrm>
            <a:off x="1178102" y="900621"/>
            <a:ext cx="678779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3200" dirty="0">
                <a:solidFill>
                  <a:srgbClr val="FFC000"/>
                </a:solidFill>
                <a:latin typeface="Montserrat SemiBold" pitchFamily="2" charset="0"/>
              </a:rPr>
              <a:t>GROUND RULES</a:t>
            </a:r>
            <a:endParaRPr kumimoji="0" lang="en-GB" sz="3200" b="0" i="0" u="none" strike="noStrike" kern="1200" cap="none" spc="0" normalizeH="0" baseline="0" noProof="0" dirty="0">
              <a:ln>
                <a:noFill/>
              </a:ln>
              <a:solidFill>
                <a:srgbClr val="FFC000"/>
              </a:solidFill>
              <a:effectLst/>
              <a:uLnTx/>
              <a:uFillTx/>
              <a:latin typeface="Montserrat SemiBold" pitchFamily="2" charset="0"/>
              <a:ea typeface="+mn-ea"/>
              <a:cs typeface="+mn-cs"/>
            </a:endParaRPr>
          </a:p>
        </p:txBody>
      </p:sp>
      <p:sp>
        <p:nvSpPr>
          <p:cNvPr id="2" name="TextBox 1">
            <a:extLst>
              <a:ext uri="{FF2B5EF4-FFF2-40B4-BE49-F238E27FC236}">
                <a16:creationId xmlns:a16="http://schemas.microsoft.com/office/drawing/2014/main" id="{02F631A2-D957-99F5-86A7-8F05D4DD493F}"/>
              </a:ext>
            </a:extLst>
          </p:cNvPr>
          <p:cNvSpPr txBox="1"/>
          <p:nvPr/>
        </p:nvSpPr>
        <p:spPr>
          <a:xfrm>
            <a:off x="1065103" y="1684606"/>
            <a:ext cx="7013791" cy="1169551"/>
          </a:xfrm>
          <a:prstGeom prst="rect">
            <a:avLst/>
          </a:prstGeom>
          <a:noFill/>
        </p:spPr>
        <p:txBody>
          <a:bodyPr wrap="square" rtlCol="0">
            <a:spAutoFit/>
          </a:bodyPr>
          <a:lstStyle/>
          <a:p>
            <a:pPr marL="400050" indent="-400050">
              <a:buFont typeface="+mj-lt"/>
              <a:buAutoNum type="romanLcPeriod"/>
            </a:pPr>
            <a:r>
              <a:rPr lang="en-GB" sz="1400" b="0" i="0" u="none" strike="noStrike" baseline="0" dirty="0">
                <a:solidFill>
                  <a:schemeClr val="bg1"/>
                </a:solidFill>
                <a:latin typeface="Montserrat" pitchFamily="2" charset="0"/>
              </a:rPr>
              <a:t>The workbook needs your continuous input and concentration for the next 8 hours. </a:t>
            </a:r>
            <a:br>
              <a:rPr lang="en-GB" sz="1400" b="0" i="0" u="none" strike="noStrike" baseline="0" dirty="0">
                <a:solidFill>
                  <a:schemeClr val="bg1"/>
                </a:solidFill>
                <a:latin typeface="Montserrat" pitchFamily="2" charset="0"/>
              </a:rPr>
            </a:br>
            <a:endParaRPr lang="en-GB" sz="1400" b="0" i="0" u="none" strike="noStrike" baseline="0" dirty="0">
              <a:solidFill>
                <a:schemeClr val="bg1"/>
              </a:solidFill>
              <a:latin typeface="Montserrat" pitchFamily="2" charset="0"/>
            </a:endParaRPr>
          </a:p>
          <a:p>
            <a:pPr marL="400050" indent="-400050">
              <a:buFont typeface="+mj-lt"/>
              <a:buAutoNum type="romanLcPeriod"/>
            </a:pPr>
            <a:r>
              <a:rPr lang="en-GB" sz="1400" b="0" i="0" u="none" strike="noStrike" baseline="0" dirty="0">
                <a:solidFill>
                  <a:schemeClr val="bg1"/>
                </a:solidFill>
                <a:latin typeface="Montserrat" pitchFamily="2" charset="0"/>
              </a:rPr>
              <a:t>We are filming, so write your questions &amp; statements down. We will not pause for any questions so we can cut the videos efficiently.</a:t>
            </a:r>
          </a:p>
        </p:txBody>
      </p:sp>
      <p:pic>
        <p:nvPicPr>
          <p:cNvPr id="5" name="Picture 4" descr="A person pointing at a screen&#10;&#10;Description automatically generated">
            <a:extLst>
              <a:ext uri="{FF2B5EF4-FFF2-40B4-BE49-F238E27FC236}">
                <a16:creationId xmlns:a16="http://schemas.microsoft.com/office/drawing/2014/main" id="{1A79A9F2-9C6F-18AD-089A-5E76CA5824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4838" y="3122280"/>
            <a:ext cx="3271989" cy="3271989"/>
          </a:xfrm>
          <a:prstGeom prst="rect">
            <a:avLst/>
          </a:prstGeom>
        </p:spPr>
      </p:pic>
    </p:spTree>
    <p:extLst>
      <p:ext uri="{BB962C8B-B14F-4D97-AF65-F5344CB8AC3E}">
        <p14:creationId xmlns:p14="http://schemas.microsoft.com/office/powerpoint/2010/main" val="1869268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C78EC-DB71-6504-E09B-90F3081248A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7070FC2-5732-AF2E-349D-83657F87423F}"/>
              </a:ext>
            </a:extLst>
          </p:cNvPr>
          <p:cNvSpPr>
            <a:spLocks noGrp="1" noRot="1" noMove="1" noResize="1" noEditPoints="1" noAdjustHandles="1" noChangeArrowheads="1" noChangeShapeType="1"/>
          </p:cNvSpPr>
          <p:nvPr/>
        </p:nvSpPr>
        <p:spPr>
          <a:xfrm>
            <a:off x="0" y="0"/>
            <a:ext cx="9144000" cy="6858000"/>
          </a:xfrm>
          <a:prstGeom prst="rect">
            <a:avLst/>
          </a:prstGeom>
          <a:gradFill flip="none" rotWithShape="1">
            <a:gsLst>
              <a:gs pos="20000">
                <a:srgbClr val="27412B"/>
              </a:gs>
              <a:gs pos="100000">
                <a:srgbClr val="98B092"/>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8" name="Picture 17" descr="A colorful star on a white circle&#10;&#10;Description automatically generated">
            <a:extLst>
              <a:ext uri="{FF2B5EF4-FFF2-40B4-BE49-F238E27FC236}">
                <a16:creationId xmlns:a16="http://schemas.microsoft.com/office/drawing/2014/main" id="{43DFCA8C-50A9-ECE7-6389-F37B17668F30}"/>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rcRect l="18631" t="-13784" r="19445" b="50964"/>
          <a:stretch/>
        </p:blipFill>
        <p:spPr>
          <a:xfrm>
            <a:off x="278090" y="671922"/>
            <a:ext cx="8702119" cy="5990471"/>
          </a:xfrm>
          <a:prstGeom prst="rect">
            <a:avLst/>
          </a:prstGeom>
        </p:spPr>
      </p:pic>
      <p:sp>
        <p:nvSpPr>
          <p:cNvPr id="7" name="Rectangle 6">
            <a:extLst>
              <a:ext uri="{FF2B5EF4-FFF2-40B4-BE49-F238E27FC236}">
                <a16:creationId xmlns:a16="http://schemas.microsoft.com/office/drawing/2014/main" id="{7272BF81-AA1E-E3D0-F764-93C119687C3C}"/>
              </a:ext>
            </a:extLst>
          </p:cNvPr>
          <p:cNvSpPr/>
          <p:nvPr/>
        </p:nvSpPr>
        <p:spPr>
          <a:xfrm>
            <a:off x="163791" y="195606"/>
            <a:ext cx="8816419" cy="6466787"/>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27" name="Picture 26" descr="A black and white logo&#10;&#10;Description automatically generated">
            <a:extLst>
              <a:ext uri="{FF2B5EF4-FFF2-40B4-BE49-F238E27FC236}">
                <a16:creationId xmlns:a16="http://schemas.microsoft.com/office/drawing/2014/main" id="{9E28367D-1BA3-4192-4E0F-2685CB807B1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278089" y="5997257"/>
            <a:ext cx="1918459" cy="604514"/>
          </a:xfrm>
          <a:prstGeom prst="rect">
            <a:avLst/>
          </a:prstGeom>
        </p:spPr>
      </p:pic>
      <p:sp>
        <p:nvSpPr>
          <p:cNvPr id="9" name="TextBox 8">
            <a:extLst>
              <a:ext uri="{FF2B5EF4-FFF2-40B4-BE49-F238E27FC236}">
                <a16:creationId xmlns:a16="http://schemas.microsoft.com/office/drawing/2014/main" id="{D0518753-335C-E5B4-DC7B-1CDAA73923DE}"/>
              </a:ext>
            </a:extLst>
          </p:cNvPr>
          <p:cNvSpPr txBox="1">
            <a:spLocks noGrp="1" noRot="1" noMove="1" noResize="1" noEditPoints="1" noAdjustHandles="1" noChangeArrowheads="1" noChangeShapeType="1"/>
          </p:cNvSpPr>
          <p:nvPr/>
        </p:nvSpPr>
        <p:spPr>
          <a:xfrm>
            <a:off x="6430617" y="6299514"/>
            <a:ext cx="2435293" cy="261610"/>
          </a:xfrm>
          <a:prstGeom prst="rect">
            <a:avLst/>
          </a:prstGeom>
          <a:noFill/>
        </p:spPr>
        <p:txBody>
          <a:bodyPr wrap="square" rtlCol="0">
            <a:spAutoFit/>
          </a:bodyPr>
          <a:lstStyle/>
          <a:p>
            <a:pPr algn="r"/>
            <a:r>
              <a:rPr lang="en-GB" sz="1100" dirty="0">
                <a:solidFill>
                  <a:schemeClr val="bg1"/>
                </a:solidFill>
                <a:latin typeface="Montserrat Medium" pitchFamily="2" charset="0"/>
              </a:rPr>
              <a:t>SALES SKILLS MASTERCLASS</a:t>
            </a:r>
          </a:p>
        </p:txBody>
      </p:sp>
      <p:sp>
        <p:nvSpPr>
          <p:cNvPr id="31" name="TextBox 30">
            <a:extLst>
              <a:ext uri="{FF2B5EF4-FFF2-40B4-BE49-F238E27FC236}">
                <a16:creationId xmlns:a16="http://schemas.microsoft.com/office/drawing/2014/main" id="{1A43BA6E-52DF-1100-59EA-C517FC0609F6}"/>
              </a:ext>
            </a:extLst>
          </p:cNvPr>
          <p:cNvSpPr txBox="1"/>
          <p:nvPr/>
        </p:nvSpPr>
        <p:spPr>
          <a:xfrm>
            <a:off x="546259" y="1143026"/>
            <a:ext cx="5166051"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C000"/>
                </a:solidFill>
                <a:effectLst/>
                <a:uLnTx/>
                <a:uFillTx/>
                <a:latin typeface="Montserrat SemiBold" pitchFamily="2" charset="0"/>
                <a:ea typeface="+mn-ea"/>
                <a:cs typeface="+mn-cs"/>
              </a:rPr>
              <a:t>STEVE JENKINS</a:t>
            </a:r>
          </a:p>
        </p:txBody>
      </p:sp>
      <p:sp>
        <p:nvSpPr>
          <p:cNvPr id="32" name="TextBox 31">
            <a:extLst>
              <a:ext uri="{FF2B5EF4-FFF2-40B4-BE49-F238E27FC236}">
                <a16:creationId xmlns:a16="http://schemas.microsoft.com/office/drawing/2014/main" id="{6E044A66-A4F6-232E-C0E1-99664092C547}"/>
              </a:ext>
            </a:extLst>
          </p:cNvPr>
          <p:cNvSpPr txBox="1"/>
          <p:nvPr/>
        </p:nvSpPr>
        <p:spPr>
          <a:xfrm>
            <a:off x="546259" y="1701887"/>
            <a:ext cx="516605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i="1" dirty="0">
                <a:solidFill>
                  <a:schemeClr val="bg1"/>
                </a:solidFill>
                <a:latin typeface="Montserrat" pitchFamily="2" charset="0"/>
              </a:rPr>
              <a:t>Senior National Sales Director</a:t>
            </a:r>
            <a:endParaRPr kumimoji="0" lang="en-GB" sz="3600" b="0" i="0" u="none" strike="noStrike" kern="1200" cap="none" spc="0" normalizeH="0" baseline="0" noProof="0" dirty="0">
              <a:ln>
                <a:noFill/>
              </a:ln>
              <a:solidFill>
                <a:schemeClr val="bg1"/>
              </a:solidFill>
              <a:effectLst/>
              <a:uLnTx/>
              <a:uFillTx/>
              <a:latin typeface="Montserrat SemiBold" pitchFamily="2" charset="0"/>
              <a:ea typeface="+mn-ea"/>
              <a:cs typeface="+mn-cs"/>
            </a:endParaRPr>
          </a:p>
        </p:txBody>
      </p:sp>
      <p:sp>
        <p:nvSpPr>
          <p:cNvPr id="33" name="TextBox 32">
            <a:extLst>
              <a:ext uri="{FF2B5EF4-FFF2-40B4-BE49-F238E27FC236}">
                <a16:creationId xmlns:a16="http://schemas.microsoft.com/office/drawing/2014/main" id="{B785D81C-865F-411B-FB90-D2824A7CB42B}"/>
              </a:ext>
            </a:extLst>
          </p:cNvPr>
          <p:cNvSpPr txBox="1"/>
          <p:nvPr/>
        </p:nvSpPr>
        <p:spPr>
          <a:xfrm>
            <a:off x="546259" y="891942"/>
            <a:ext cx="516605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0" u="none" strike="noStrike" kern="1200" cap="none" spc="0" normalizeH="0" baseline="0" noProof="0" dirty="0">
                <a:ln>
                  <a:noFill/>
                </a:ln>
                <a:solidFill>
                  <a:schemeClr val="bg1"/>
                </a:solidFill>
                <a:effectLst/>
                <a:uLnTx/>
                <a:uFillTx/>
                <a:latin typeface="Montserrat SemiBold" pitchFamily="2" charset="0"/>
              </a:rPr>
              <a:t>PLEASE WELCOME </a:t>
            </a:r>
            <a:endParaRPr kumimoji="0" lang="en-GB" sz="3600" b="0" u="none" strike="noStrike" kern="1200" cap="none" spc="0" normalizeH="0" baseline="0" noProof="0" dirty="0">
              <a:ln>
                <a:noFill/>
              </a:ln>
              <a:solidFill>
                <a:schemeClr val="bg1"/>
              </a:solidFill>
              <a:effectLst/>
              <a:uLnTx/>
              <a:uFillTx/>
              <a:latin typeface="Montserrat SemiBold" pitchFamily="2" charset="0"/>
            </a:endParaRPr>
          </a:p>
        </p:txBody>
      </p:sp>
      <p:pic>
        <p:nvPicPr>
          <p:cNvPr id="34" name="Picture 33" descr="A person wearing glasses and a black turtleneck&#10;&#10;Description automatically generated">
            <a:extLst>
              <a:ext uri="{FF2B5EF4-FFF2-40B4-BE49-F238E27FC236}">
                <a16:creationId xmlns:a16="http://schemas.microsoft.com/office/drawing/2014/main" id="{140D304E-05F7-38B6-5044-AA88E2A89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5347" y="1886553"/>
            <a:ext cx="3930540" cy="393054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95701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1488A-578C-2880-240E-0E8FB45DCB8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3F8B859-B846-9066-EBFA-C63DCD76CE74}"/>
              </a:ext>
            </a:extLst>
          </p:cNvPr>
          <p:cNvSpPr>
            <a:spLocks noGrp="1" noRot="1" noMove="1" noResize="1" noEditPoints="1" noAdjustHandles="1" noChangeArrowheads="1" noChangeShapeType="1"/>
          </p:cNvSpPr>
          <p:nvPr/>
        </p:nvSpPr>
        <p:spPr>
          <a:xfrm>
            <a:off x="0" y="0"/>
            <a:ext cx="9144000" cy="6858000"/>
          </a:xfrm>
          <a:prstGeom prst="rect">
            <a:avLst/>
          </a:prstGeom>
          <a:gradFill flip="none" rotWithShape="1">
            <a:gsLst>
              <a:gs pos="20000">
                <a:srgbClr val="27412B"/>
              </a:gs>
              <a:gs pos="100000">
                <a:srgbClr val="98B092"/>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8" name="Picture 17" descr="A colorful star on a white circle&#10;&#10;Description automatically generated">
            <a:extLst>
              <a:ext uri="{FF2B5EF4-FFF2-40B4-BE49-F238E27FC236}">
                <a16:creationId xmlns:a16="http://schemas.microsoft.com/office/drawing/2014/main" id="{12202A06-8978-A8C0-1C0B-C3778A10E08C}"/>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rcRect l="18631" t="-13784" r="19445" b="50964"/>
          <a:stretch/>
        </p:blipFill>
        <p:spPr>
          <a:xfrm>
            <a:off x="278090" y="671922"/>
            <a:ext cx="8702119" cy="5990471"/>
          </a:xfrm>
          <a:prstGeom prst="rect">
            <a:avLst/>
          </a:prstGeom>
        </p:spPr>
      </p:pic>
      <p:sp>
        <p:nvSpPr>
          <p:cNvPr id="7" name="Rectangle 6">
            <a:extLst>
              <a:ext uri="{FF2B5EF4-FFF2-40B4-BE49-F238E27FC236}">
                <a16:creationId xmlns:a16="http://schemas.microsoft.com/office/drawing/2014/main" id="{A7A2888F-01B1-5294-7A28-4E520F816DD5}"/>
              </a:ext>
            </a:extLst>
          </p:cNvPr>
          <p:cNvSpPr/>
          <p:nvPr/>
        </p:nvSpPr>
        <p:spPr>
          <a:xfrm>
            <a:off x="163791" y="195606"/>
            <a:ext cx="8816419" cy="6466787"/>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7" name="Picture 26" descr="A black and white logo&#10;&#10;Description automatically generated">
            <a:extLst>
              <a:ext uri="{FF2B5EF4-FFF2-40B4-BE49-F238E27FC236}">
                <a16:creationId xmlns:a16="http://schemas.microsoft.com/office/drawing/2014/main" id="{32DAA717-066A-0C0F-8489-DE6B70B20A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469" y="5569666"/>
            <a:ext cx="3146449" cy="991458"/>
          </a:xfrm>
          <a:prstGeom prst="rect">
            <a:avLst/>
          </a:prstGeom>
        </p:spPr>
      </p:pic>
      <p:sp>
        <p:nvSpPr>
          <p:cNvPr id="9" name="TextBox 8">
            <a:extLst>
              <a:ext uri="{FF2B5EF4-FFF2-40B4-BE49-F238E27FC236}">
                <a16:creationId xmlns:a16="http://schemas.microsoft.com/office/drawing/2014/main" id="{4AF61FBC-10AC-36FA-CFD0-680A80CEB476}"/>
              </a:ext>
            </a:extLst>
          </p:cNvPr>
          <p:cNvSpPr txBox="1">
            <a:spLocks noGrp="1" noRot="1" noMove="1" noResize="1" noEditPoints="1" noAdjustHandles="1" noChangeArrowheads="1" noChangeShapeType="1"/>
          </p:cNvSpPr>
          <p:nvPr/>
        </p:nvSpPr>
        <p:spPr>
          <a:xfrm>
            <a:off x="6430617" y="6299514"/>
            <a:ext cx="2435293" cy="2616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ontserrat Medium" pitchFamily="2" charset="0"/>
                <a:ea typeface="+mn-ea"/>
                <a:cs typeface="+mn-cs"/>
              </a:rPr>
              <a:t>SALES SKILLS MASTERCLASS</a:t>
            </a:r>
          </a:p>
        </p:txBody>
      </p:sp>
      <p:sp>
        <p:nvSpPr>
          <p:cNvPr id="3" name="Title 1">
            <a:extLst>
              <a:ext uri="{FF2B5EF4-FFF2-40B4-BE49-F238E27FC236}">
                <a16:creationId xmlns:a16="http://schemas.microsoft.com/office/drawing/2014/main" id="{13E60513-7510-AD1F-B503-3D00298B47B3}"/>
              </a:ext>
            </a:extLst>
          </p:cNvPr>
          <p:cNvSpPr>
            <a:spLocks noGrp="1"/>
          </p:cNvSpPr>
          <p:nvPr>
            <p:ph type="ctrTitle"/>
          </p:nvPr>
        </p:nvSpPr>
        <p:spPr>
          <a:xfrm>
            <a:off x="1621069" y="1219610"/>
            <a:ext cx="5986702" cy="794499"/>
          </a:xfrm>
        </p:spPr>
        <p:txBody>
          <a:bodyPr>
            <a:noAutofit/>
          </a:bodyPr>
          <a:lstStyle/>
          <a:p>
            <a:r>
              <a:rPr lang="en-GB" sz="4800" b="1" dirty="0">
                <a:solidFill>
                  <a:schemeClr val="bg1"/>
                </a:solidFill>
                <a:latin typeface="Montserrat" pitchFamily="2" charset="0"/>
                <a:ea typeface="Lato" panose="020F0502020204030203" pitchFamily="34" charset="0"/>
                <a:cs typeface="Lato" panose="020F0502020204030203" pitchFamily="34" charset="0"/>
              </a:rPr>
              <a:t>SESSION</a:t>
            </a:r>
          </a:p>
        </p:txBody>
      </p:sp>
      <p:sp>
        <p:nvSpPr>
          <p:cNvPr id="5" name="TextBox 4">
            <a:extLst>
              <a:ext uri="{FF2B5EF4-FFF2-40B4-BE49-F238E27FC236}">
                <a16:creationId xmlns:a16="http://schemas.microsoft.com/office/drawing/2014/main" id="{1495A0D0-F1CB-C7BA-F180-E4C644F6DBF0}"/>
              </a:ext>
            </a:extLst>
          </p:cNvPr>
          <p:cNvSpPr txBox="1"/>
          <p:nvPr/>
        </p:nvSpPr>
        <p:spPr>
          <a:xfrm>
            <a:off x="1032235" y="690442"/>
            <a:ext cx="716437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white"/>
                </a:solidFill>
                <a:effectLst/>
                <a:uLnTx/>
                <a:uFillTx/>
                <a:latin typeface="Montserrat Medium" pitchFamily="2" charset="0"/>
                <a:ea typeface="Lato" panose="020F0502020204030203" pitchFamily="34" charset="0"/>
                <a:cs typeface="Lato" panose="020F0502020204030203" pitchFamily="34" charset="0"/>
                <a:sym typeface="Calibri"/>
              </a:rPr>
              <a:t>GO FOR NO</a:t>
            </a:r>
          </a:p>
        </p:txBody>
      </p:sp>
      <p:sp>
        <p:nvSpPr>
          <p:cNvPr id="6" name="TextBox 5">
            <a:extLst>
              <a:ext uri="{FF2B5EF4-FFF2-40B4-BE49-F238E27FC236}">
                <a16:creationId xmlns:a16="http://schemas.microsoft.com/office/drawing/2014/main" id="{3EE3BD12-6C5B-C7F7-DF5C-E14CF2E8DCCC}"/>
              </a:ext>
            </a:extLst>
          </p:cNvPr>
          <p:cNvSpPr txBox="1"/>
          <p:nvPr/>
        </p:nvSpPr>
        <p:spPr>
          <a:xfrm>
            <a:off x="923826" y="1896948"/>
            <a:ext cx="7381188"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white"/>
                </a:solidFill>
                <a:effectLst/>
                <a:uLnTx/>
                <a:uFillTx/>
                <a:latin typeface="Montserrat Medium" pitchFamily="2" charset="0"/>
                <a:ea typeface="Lato" panose="020F0502020204030203" pitchFamily="34" charset="0"/>
                <a:cs typeface="Lato" panose="020F0502020204030203" pitchFamily="34" charset="0"/>
                <a:sym typeface="Calibri"/>
              </a:rPr>
              <a:t>Presented by Steve Jenkins</a:t>
            </a:r>
          </a:p>
        </p:txBody>
      </p:sp>
      <p:pic>
        <p:nvPicPr>
          <p:cNvPr id="8" name="Picture 7" descr="A person sitting at a computer&#10;&#10;Description automatically generated">
            <a:extLst>
              <a:ext uri="{FF2B5EF4-FFF2-40B4-BE49-F238E27FC236}">
                <a16:creationId xmlns:a16="http://schemas.microsoft.com/office/drawing/2014/main" id="{4D95B364-8B87-44B4-078D-1CB6EA7EE5D2}"/>
              </a:ext>
            </a:extLst>
          </p:cNvPr>
          <p:cNvPicPr>
            <a:picLocks noChangeAspect="1"/>
          </p:cNvPicPr>
          <p:nvPr/>
        </p:nvPicPr>
        <p:blipFill>
          <a:blip r:embed="rId4">
            <a:extLst>
              <a:ext uri="{28A0092B-C50C-407E-A947-70E740481C1C}">
                <a14:useLocalDpi xmlns:a14="http://schemas.microsoft.com/office/drawing/2010/main" val="0"/>
              </a:ext>
            </a:extLst>
          </a:blip>
          <a:srcRect t="18290" b="20195"/>
          <a:stretch/>
        </p:blipFill>
        <p:spPr>
          <a:xfrm>
            <a:off x="1840094" y="2345826"/>
            <a:ext cx="5578109" cy="3431357"/>
          </a:xfrm>
          <a:prstGeom prst="rect">
            <a:avLst/>
          </a:prstGeom>
        </p:spPr>
      </p:pic>
    </p:spTree>
    <p:extLst>
      <p:ext uri="{BB962C8B-B14F-4D97-AF65-F5344CB8AC3E}">
        <p14:creationId xmlns:p14="http://schemas.microsoft.com/office/powerpoint/2010/main" val="168179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F4F9B-C59F-6A1E-85B1-5153E977B56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838D8C0-1E35-AF0C-7DE8-660EB46254F1}"/>
              </a:ext>
            </a:extLst>
          </p:cNvPr>
          <p:cNvSpPr>
            <a:spLocks noGrp="1" noRot="1" noMove="1" noResize="1" noEditPoints="1" noAdjustHandles="1" noChangeArrowheads="1" noChangeShapeType="1"/>
          </p:cNvSpPr>
          <p:nvPr/>
        </p:nvSpPr>
        <p:spPr>
          <a:xfrm>
            <a:off x="0" y="0"/>
            <a:ext cx="9144000" cy="6858000"/>
          </a:xfrm>
          <a:prstGeom prst="rect">
            <a:avLst/>
          </a:prstGeom>
          <a:gradFill flip="none" rotWithShape="1">
            <a:gsLst>
              <a:gs pos="20000">
                <a:srgbClr val="27412B"/>
              </a:gs>
              <a:gs pos="100000">
                <a:srgbClr val="98B092"/>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6" name="Picture 15" descr="A black and white background&#10;&#10;Description automatically generated">
            <a:extLst>
              <a:ext uri="{FF2B5EF4-FFF2-40B4-BE49-F238E27FC236}">
                <a16:creationId xmlns:a16="http://schemas.microsoft.com/office/drawing/2014/main" id="{4E050BD7-1B23-0F8D-5E7E-FFAA86B7D20E}"/>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0" y="-2285999"/>
            <a:ext cx="9144000" cy="9144000"/>
          </a:xfrm>
          <a:prstGeom prst="rect">
            <a:avLst/>
          </a:prstGeom>
        </p:spPr>
      </p:pic>
      <p:pic>
        <p:nvPicPr>
          <p:cNvPr id="23" name="Picture 22" descr="A black and white curved corner&#10;&#10;Description automatically generated">
            <a:extLst>
              <a:ext uri="{FF2B5EF4-FFF2-40B4-BE49-F238E27FC236}">
                <a16:creationId xmlns:a16="http://schemas.microsoft.com/office/drawing/2014/main" id="{C8B9A22F-B020-3290-6D70-3FFFC7696448}"/>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0" y="2068141"/>
            <a:ext cx="9144001" cy="4806102"/>
          </a:xfrm>
          <a:prstGeom prst="rect">
            <a:avLst/>
          </a:prstGeom>
        </p:spPr>
      </p:pic>
      <p:sp>
        <p:nvSpPr>
          <p:cNvPr id="7" name="Rectangle 6">
            <a:extLst>
              <a:ext uri="{FF2B5EF4-FFF2-40B4-BE49-F238E27FC236}">
                <a16:creationId xmlns:a16="http://schemas.microsoft.com/office/drawing/2014/main" id="{99DF2802-A964-F388-99BB-78AE11954E35}"/>
              </a:ext>
            </a:extLst>
          </p:cNvPr>
          <p:cNvSpPr/>
          <p:nvPr/>
        </p:nvSpPr>
        <p:spPr>
          <a:xfrm>
            <a:off x="163791" y="195606"/>
            <a:ext cx="8816419" cy="6466787"/>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27" name="Picture 26" descr="A black and white logo&#10;&#10;Description automatically generated">
            <a:extLst>
              <a:ext uri="{FF2B5EF4-FFF2-40B4-BE49-F238E27FC236}">
                <a16:creationId xmlns:a16="http://schemas.microsoft.com/office/drawing/2014/main" id="{0621BF9B-106B-5FBC-4FFF-89CE5E1321F1}"/>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278089" y="5997257"/>
            <a:ext cx="1918459" cy="604514"/>
          </a:xfrm>
          <a:prstGeom prst="rect">
            <a:avLst/>
          </a:prstGeom>
        </p:spPr>
      </p:pic>
      <p:sp>
        <p:nvSpPr>
          <p:cNvPr id="9" name="TextBox 8">
            <a:extLst>
              <a:ext uri="{FF2B5EF4-FFF2-40B4-BE49-F238E27FC236}">
                <a16:creationId xmlns:a16="http://schemas.microsoft.com/office/drawing/2014/main" id="{D83C5D15-DDD8-64F3-9477-5FEDA30BE0B9}"/>
              </a:ext>
            </a:extLst>
          </p:cNvPr>
          <p:cNvSpPr txBox="1">
            <a:spLocks noGrp="1" noRot="1" noMove="1" noResize="1" noEditPoints="1" noAdjustHandles="1" noChangeArrowheads="1" noChangeShapeType="1"/>
          </p:cNvSpPr>
          <p:nvPr/>
        </p:nvSpPr>
        <p:spPr>
          <a:xfrm>
            <a:off x="6430617" y="6299514"/>
            <a:ext cx="2435293" cy="261610"/>
          </a:xfrm>
          <a:prstGeom prst="rect">
            <a:avLst/>
          </a:prstGeom>
          <a:noFill/>
        </p:spPr>
        <p:txBody>
          <a:bodyPr wrap="square" rtlCol="0">
            <a:spAutoFit/>
          </a:bodyPr>
          <a:lstStyle/>
          <a:p>
            <a:pPr algn="r"/>
            <a:r>
              <a:rPr lang="en-GB" sz="1100" dirty="0">
                <a:solidFill>
                  <a:schemeClr val="bg1"/>
                </a:solidFill>
                <a:latin typeface="Montserrat Medium" pitchFamily="2" charset="0"/>
              </a:rPr>
              <a:t>SALES SKILLS MASTERCLASS</a:t>
            </a:r>
          </a:p>
        </p:txBody>
      </p:sp>
      <p:sp>
        <p:nvSpPr>
          <p:cNvPr id="3" name="TextBox 2">
            <a:extLst>
              <a:ext uri="{FF2B5EF4-FFF2-40B4-BE49-F238E27FC236}">
                <a16:creationId xmlns:a16="http://schemas.microsoft.com/office/drawing/2014/main" id="{0965387A-D744-7DA9-671B-5483C7D40C77}"/>
              </a:ext>
            </a:extLst>
          </p:cNvPr>
          <p:cNvSpPr txBox="1"/>
          <p:nvPr/>
        </p:nvSpPr>
        <p:spPr>
          <a:xfrm>
            <a:off x="2822690" y="808708"/>
            <a:ext cx="349861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chemeClr val="bg1"/>
                </a:solidFill>
                <a:effectLst/>
                <a:uLnTx/>
                <a:uFillTx/>
                <a:latin typeface="Montserrat SemiBold" pitchFamily="2" charset="0"/>
                <a:ea typeface="+mn-ea"/>
                <a:cs typeface="+mn-cs"/>
              </a:rPr>
              <a:t>GO FOR NO</a:t>
            </a:r>
          </a:p>
        </p:txBody>
      </p:sp>
      <p:sp>
        <p:nvSpPr>
          <p:cNvPr id="5" name="Subtitle 2">
            <a:extLst>
              <a:ext uri="{FF2B5EF4-FFF2-40B4-BE49-F238E27FC236}">
                <a16:creationId xmlns:a16="http://schemas.microsoft.com/office/drawing/2014/main" id="{47960162-709F-7103-DC47-8FFE2FBF40B2}"/>
              </a:ext>
            </a:extLst>
          </p:cNvPr>
          <p:cNvSpPr>
            <a:spLocks noGrp="1"/>
          </p:cNvSpPr>
          <p:nvPr>
            <p:ph type="subTitle" idx="1"/>
          </p:nvPr>
        </p:nvSpPr>
        <p:spPr>
          <a:xfrm>
            <a:off x="1027536" y="2068141"/>
            <a:ext cx="1577448" cy="584775"/>
          </a:xfrm>
        </p:spPr>
        <p:txBody>
          <a:bodyPr>
            <a:normAutofit fontScale="92500"/>
          </a:bodyPr>
          <a:lstStyle/>
          <a:p>
            <a:r>
              <a:rPr lang="en-GB" sz="2800" dirty="0">
                <a:solidFill>
                  <a:schemeClr val="bg1"/>
                </a:solidFill>
                <a:latin typeface="Montserrat Medium" pitchFamily="2" charset="0"/>
              </a:rPr>
              <a:t>Success</a:t>
            </a:r>
          </a:p>
        </p:txBody>
      </p:sp>
      <p:sp>
        <p:nvSpPr>
          <p:cNvPr id="6" name="Left Arrow 6">
            <a:extLst>
              <a:ext uri="{FF2B5EF4-FFF2-40B4-BE49-F238E27FC236}">
                <a16:creationId xmlns:a16="http://schemas.microsoft.com/office/drawing/2014/main" id="{95EF3E34-246B-11F4-A400-2B80A0558253}"/>
              </a:ext>
            </a:extLst>
          </p:cNvPr>
          <p:cNvSpPr/>
          <p:nvPr/>
        </p:nvSpPr>
        <p:spPr>
          <a:xfrm>
            <a:off x="2900378" y="2068141"/>
            <a:ext cx="647457" cy="414648"/>
          </a:xfrm>
          <a:prstGeom prst="leftArrow">
            <a:avLst/>
          </a:prstGeom>
          <a:solidFill>
            <a:srgbClr val="27412B"/>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0" name="Left Arrow 6">
            <a:extLst>
              <a:ext uri="{FF2B5EF4-FFF2-40B4-BE49-F238E27FC236}">
                <a16:creationId xmlns:a16="http://schemas.microsoft.com/office/drawing/2014/main" id="{D8A366CB-A70E-EC9A-3525-6FE99AD96410}"/>
              </a:ext>
            </a:extLst>
          </p:cNvPr>
          <p:cNvSpPr/>
          <p:nvPr/>
        </p:nvSpPr>
        <p:spPr>
          <a:xfrm flipH="1">
            <a:off x="5716071" y="2068141"/>
            <a:ext cx="647457" cy="414648"/>
          </a:xfrm>
          <a:prstGeom prst="leftArrow">
            <a:avLst/>
          </a:prstGeom>
          <a:solidFill>
            <a:srgbClr val="27412B"/>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12" name="Picture 11" descr="A person standing next to a trophy&#10;&#10;Description automatically generated">
            <a:extLst>
              <a:ext uri="{FF2B5EF4-FFF2-40B4-BE49-F238E27FC236}">
                <a16:creationId xmlns:a16="http://schemas.microsoft.com/office/drawing/2014/main" id="{AD7A0308-B48B-CD46-E3DD-FA7CD099DA7C}"/>
              </a:ext>
            </a:extLst>
          </p:cNvPr>
          <p:cNvPicPr>
            <a:picLocks noChangeAspect="1"/>
          </p:cNvPicPr>
          <p:nvPr/>
        </p:nvPicPr>
        <p:blipFill>
          <a:blip r:embed="rId5">
            <a:extLst>
              <a:ext uri="{28A0092B-C50C-407E-A947-70E740481C1C}">
                <a14:useLocalDpi xmlns:a14="http://schemas.microsoft.com/office/drawing/2010/main" val="0"/>
              </a:ext>
            </a:extLst>
          </a:blip>
          <a:srcRect t="16846" b="17842"/>
          <a:stretch/>
        </p:blipFill>
        <p:spPr>
          <a:xfrm>
            <a:off x="2178942" y="2994167"/>
            <a:ext cx="4905797" cy="3204078"/>
          </a:xfrm>
          <a:prstGeom prst="rect">
            <a:avLst/>
          </a:prstGeom>
        </p:spPr>
      </p:pic>
      <p:sp>
        <p:nvSpPr>
          <p:cNvPr id="13" name="Subtitle 2">
            <a:extLst>
              <a:ext uri="{FF2B5EF4-FFF2-40B4-BE49-F238E27FC236}">
                <a16:creationId xmlns:a16="http://schemas.microsoft.com/office/drawing/2014/main" id="{E43AC4F7-CE83-BC85-E4B7-326C015BCDB3}"/>
              </a:ext>
            </a:extLst>
          </p:cNvPr>
          <p:cNvSpPr txBox="1">
            <a:spLocks/>
          </p:cNvSpPr>
          <p:nvPr/>
        </p:nvSpPr>
        <p:spPr>
          <a:xfrm>
            <a:off x="3843229" y="2068141"/>
            <a:ext cx="1577448" cy="58477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600" dirty="0">
                <a:solidFill>
                  <a:schemeClr val="bg1"/>
                </a:solidFill>
                <a:latin typeface="Montserrat Medium" pitchFamily="2" charset="0"/>
              </a:rPr>
              <a:t>Me</a:t>
            </a:r>
          </a:p>
        </p:txBody>
      </p:sp>
      <p:sp>
        <p:nvSpPr>
          <p:cNvPr id="14" name="Subtitle 2">
            <a:extLst>
              <a:ext uri="{FF2B5EF4-FFF2-40B4-BE49-F238E27FC236}">
                <a16:creationId xmlns:a16="http://schemas.microsoft.com/office/drawing/2014/main" id="{ECEBEA63-9988-0A76-D812-1A6A04FE3041}"/>
              </a:ext>
            </a:extLst>
          </p:cNvPr>
          <p:cNvSpPr txBox="1">
            <a:spLocks/>
          </p:cNvSpPr>
          <p:nvPr/>
        </p:nvSpPr>
        <p:spPr>
          <a:xfrm>
            <a:off x="6658922" y="2068141"/>
            <a:ext cx="1577448" cy="58477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600" dirty="0">
                <a:solidFill>
                  <a:schemeClr val="bg1"/>
                </a:solidFill>
                <a:latin typeface="Montserrat Medium" pitchFamily="2" charset="0"/>
              </a:rPr>
              <a:t>Failure</a:t>
            </a:r>
          </a:p>
        </p:txBody>
      </p:sp>
    </p:spTree>
    <p:extLst>
      <p:ext uri="{BB962C8B-B14F-4D97-AF65-F5344CB8AC3E}">
        <p14:creationId xmlns:p14="http://schemas.microsoft.com/office/powerpoint/2010/main" val="37230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CCEEB-F78C-A8F9-64F0-6F429F471E2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45F5051-8989-D43B-4A64-AB04F2F85A7E}"/>
              </a:ext>
            </a:extLst>
          </p:cNvPr>
          <p:cNvSpPr>
            <a:spLocks noGrp="1" noRot="1" noMove="1" noResize="1" noEditPoints="1" noAdjustHandles="1" noChangeArrowheads="1" noChangeShapeType="1"/>
          </p:cNvSpPr>
          <p:nvPr/>
        </p:nvSpPr>
        <p:spPr>
          <a:xfrm>
            <a:off x="0" y="0"/>
            <a:ext cx="9144000" cy="6858000"/>
          </a:xfrm>
          <a:prstGeom prst="rect">
            <a:avLst/>
          </a:prstGeom>
          <a:gradFill flip="none" rotWithShape="1">
            <a:gsLst>
              <a:gs pos="20000">
                <a:srgbClr val="27412B"/>
              </a:gs>
              <a:gs pos="100000">
                <a:srgbClr val="98B092"/>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6" name="Picture 15" descr="A black and white background&#10;&#10;Description automatically generated">
            <a:extLst>
              <a:ext uri="{FF2B5EF4-FFF2-40B4-BE49-F238E27FC236}">
                <a16:creationId xmlns:a16="http://schemas.microsoft.com/office/drawing/2014/main" id="{3A12CD58-EE68-CB39-060F-298A0D31D1CC}"/>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0" y="-2285999"/>
            <a:ext cx="9144000" cy="9144000"/>
          </a:xfrm>
          <a:prstGeom prst="rect">
            <a:avLst/>
          </a:prstGeom>
        </p:spPr>
      </p:pic>
      <p:pic>
        <p:nvPicPr>
          <p:cNvPr id="23" name="Picture 22" descr="A black and white curved corner&#10;&#10;Description automatically generated">
            <a:extLst>
              <a:ext uri="{FF2B5EF4-FFF2-40B4-BE49-F238E27FC236}">
                <a16:creationId xmlns:a16="http://schemas.microsoft.com/office/drawing/2014/main" id="{D5737F00-3A31-FF9A-325E-F17FF956BCC3}"/>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0" y="2068141"/>
            <a:ext cx="9144001" cy="4806102"/>
          </a:xfrm>
          <a:prstGeom prst="rect">
            <a:avLst/>
          </a:prstGeom>
        </p:spPr>
      </p:pic>
      <p:sp>
        <p:nvSpPr>
          <p:cNvPr id="7" name="Rectangle 6">
            <a:extLst>
              <a:ext uri="{FF2B5EF4-FFF2-40B4-BE49-F238E27FC236}">
                <a16:creationId xmlns:a16="http://schemas.microsoft.com/office/drawing/2014/main" id="{B0E92DB8-C26D-AB7C-176D-12A9213590A8}"/>
              </a:ext>
            </a:extLst>
          </p:cNvPr>
          <p:cNvSpPr/>
          <p:nvPr/>
        </p:nvSpPr>
        <p:spPr>
          <a:xfrm>
            <a:off x="163791" y="195606"/>
            <a:ext cx="8816419" cy="6466787"/>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27" name="Picture 26" descr="A black and white logo&#10;&#10;Description automatically generated">
            <a:extLst>
              <a:ext uri="{FF2B5EF4-FFF2-40B4-BE49-F238E27FC236}">
                <a16:creationId xmlns:a16="http://schemas.microsoft.com/office/drawing/2014/main" id="{D642476D-157E-09B3-33C9-BA264B12BBF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278089" y="5997257"/>
            <a:ext cx="1918459" cy="604514"/>
          </a:xfrm>
          <a:prstGeom prst="rect">
            <a:avLst/>
          </a:prstGeom>
        </p:spPr>
      </p:pic>
      <p:sp>
        <p:nvSpPr>
          <p:cNvPr id="9" name="TextBox 8">
            <a:extLst>
              <a:ext uri="{FF2B5EF4-FFF2-40B4-BE49-F238E27FC236}">
                <a16:creationId xmlns:a16="http://schemas.microsoft.com/office/drawing/2014/main" id="{8CC1DAB3-96E1-7DAB-A7BF-8B5D61234BD8}"/>
              </a:ext>
            </a:extLst>
          </p:cNvPr>
          <p:cNvSpPr txBox="1">
            <a:spLocks noGrp="1" noRot="1" noMove="1" noResize="1" noEditPoints="1" noAdjustHandles="1" noChangeArrowheads="1" noChangeShapeType="1"/>
          </p:cNvSpPr>
          <p:nvPr/>
        </p:nvSpPr>
        <p:spPr>
          <a:xfrm>
            <a:off x="6430617" y="6299514"/>
            <a:ext cx="2435293" cy="261610"/>
          </a:xfrm>
          <a:prstGeom prst="rect">
            <a:avLst/>
          </a:prstGeom>
          <a:noFill/>
        </p:spPr>
        <p:txBody>
          <a:bodyPr wrap="square" rtlCol="0">
            <a:spAutoFit/>
          </a:bodyPr>
          <a:lstStyle/>
          <a:p>
            <a:pPr algn="r"/>
            <a:r>
              <a:rPr lang="en-GB" sz="1100" dirty="0">
                <a:solidFill>
                  <a:schemeClr val="bg1"/>
                </a:solidFill>
                <a:latin typeface="Montserrat Medium" pitchFamily="2" charset="0"/>
              </a:rPr>
              <a:t>SALES SKILLS MASTERCLASS</a:t>
            </a:r>
          </a:p>
        </p:txBody>
      </p:sp>
      <p:sp>
        <p:nvSpPr>
          <p:cNvPr id="3" name="TextBox 2">
            <a:extLst>
              <a:ext uri="{FF2B5EF4-FFF2-40B4-BE49-F238E27FC236}">
                <a16:creationId xmlns:a16="http://schemas.microsoft.com/office/drawing/2014/main" id="{DEA20098-F9B2-7B2A-60FD-1222A4B57FF3}"/>
              </a:ext>
            </a:extLst>
          </p:cNvPr>
          <p:cNvSpPr txBox="1"/>
          <p:nvPr/>
        </p:nvSpPr>
        <p:spPr>
          <a:xfrm>
            <a:off x="2882644" y="808708"/>
            <a:ext cx="349861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chemeClr val="bg1"/>
                </a:solidFill>
                <a:effectLst/>
                <a:uLnTx/>
                <a:uFillTx/>
                <a:latin typeface="Montserrat SemiBold" pitchFamily="2" charset="0"/>
                <a:ea typeface="+mn-ea"/>
                <a:cs typeface="+mn-cs"/>
              </a:rPr>
              <a:t>GO FOR NO</a:t>
            </a:r>
          </a:p>
        </p:txBody>
      </p:sp>
      <p:sp>
        <p:nvSpPr>
          <p:cNvPr id="5" name="Subtitle 2">
            <a:extLst>
              <a:ext uri="{FF2B5EF4-FFF2-40B4-BE49-F238E27FC236}">
                <a16:creationId xmlns:a16="http://schemas.microsoft.com/office/drawing/2014/main" id="{C2223EDA-ABAC-D3CE-2F2B-2476A1B66AB4}"/>
              </a:ext>
            </a:extLst>
          </p:cNvPr>
          <p:cNvSpPr>
            <a:spLocks noGrp="1"/>
          </p:cNvSpPr>
          <p:nvPr>
            <p:ph type="subTitle" idx="1"/>
          </p:nvPr>
        </p:nvSpPr>
        <p:spPr>
          <a:xfrm>
            <a:off x="1027536" y="2068141"/>
            <a:ext cx="1577448" cy="584775"/>
          </a:xfrm>
        </p:spPr>
        <p:txBody>
          <a:bodyPr>
            <a:normAutofit/>
          </a:bodyPr>
          <a:lstStyle/>
          <a:p>
            <a:r>
              <a:rPr lang="en-GB" sz="2600" dirty="0">
                <a:solidFill>
                  <a:schemeClr val="bg1"/>
                </a:solidFill>
                <a:latin typeface="Montserrat Medium" pitchFamily="2" charset="0"/>
              </a:rPr>
              <a:t>Me</a:t>
            </a:r>
          </a:p>
        </p:txBody>
      </p:sp>
      <p:sp>
        <p:nvSpPr>
          <p:cNvPr id="6" name="Left Arrow 6">
            <a:extLst>
              <a:ext uri="{FF2B5EF4-FFF2-40B4-BE49-F238E27FC236}">
                <a16:creationId xmlns:a16="http://schemas.microsoft.com/office/drawing/2014/main" id="{5BBA4721-956D-EECA-3287-6730471687FF}"/>
              </a:ext>
            </a:extLst>
          </p:cNvPr>
          <p:cNvSpPr/>
          <p:nvPr/>
        </p:nvSpPr>
        <p:spPr>
          <a:xfrm flipH="1">
            <a:off x="2900378" y="2068141"/>
            <a:ext cx="647457" cy="414648"/>
          </a:xfrm>
          <a:prstGeom prst="leftArrow">
            <a:avLst/>
          </a:prstGeom>
          <a:solidFill>
            <a:srgbClr val="27412B"/>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0" name="Left Arrow 6">
            <a:extLst>
              <a:ext uri="{FF2B5EF4-FFF2-40B4-BE49-F238E27FC236}">
                <a16:creationId xmlns:a16="http://schemas.microsoft.com/office/drawing/2014/main" id="{F8EDAE32-AE1C-656A-9E2F-2C6B71BDDEF5}"/>
              </a:ext>
            </a:extLst>
          </p:cNvPr>
          <p:cNvSpPr/>
          <p:nvPr/>
        </p:nvSpPr>
        <p:spPr>
          <a:xfrm flipH="1">
            <a:off x="5716071" y="2068141"/>
            <a:ext cx="647457" cy="414648"/>
          </a:xfrm>
          <a:prstGeom prst="leftArrow">
            <a:avLst/>
          </a:prstGeom>
          <a:solidFill>
            <a:srgbClr val="27412B"/>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3" name="Subtitle 2">
            <a:extLst>
              <a:ext uri="{FF2B5EF4-FFF2-40B4-BE49-F238E27FC236}">
                <a16:creationId xmlns:a16="http://schemas.microsoft.com/office/drawing/2014/main" id="{5405C136-0201-505F-59FB-3A6AC36C284F}"/>
              </a:ext>
            </a:extLst>
          </p:cNvPr>
          <p:cNvSpPr txBox="1">
            <a:spLocks/>
          </p:cNvSpPr>
          <p:nvPr/>
        </p:nvSpPr>
        <p:spPr>
          <a:xfrm>
            <a:off x="3843229" y="2068141"/>
            <a:ext cx="1577448" cy="58477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600" dirty="0">
                <a:solidFill>
                  <a:schemeClr val="bg1"/>
                </a:solidFill>
                <a:latin typeface="Montserrat Medium" pitchFamily="2" charset="0"/>
              </a:rPr>
              <a:t>Failure</a:t>
            </a:r>
          </a:p>
        </p:txBody>
      </p:sp>
      <p:sp>
        <p:nvSpPr>
          <p:cNvPr id="14" name="Subtitle 2">
            <a:extLst>
              <a:ext uri="{FF2B5EF4-FFF2-40B4-BE49-F238E27FC236}">
                <a16:creationId xmlns:a16="http://schemas.microsoft.com/office/drawing/2014/main" id="{84C44150-E695-4EF7-D6A5-04970A4BBDA0}"/>
              </a:ext>
            </a:extLst>
          </p:cNvPr>
          <p:cNvSpPr txBox="1">
            <a:spLocks/>
          </p:cNvSpPr>
          <p:nvPr/>
        </p:nvSpPr>
        <p:spPr>
          <a:xfrm>
            <a:off x="6658922" y="2068141"/>
            <a:ext cx="1577448" cy="584775"/>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dirty="0">
                <a:solidFill>
                  <a:schemeClr val="bg1"/>
                </a:solidFill>
                <a:latin typeface="Montserrat Medium" pitchFamily="2" charset="0"/>
              </a:rPr>
              <a:t>Success</a:t>
            </a:r>
          </a:p>
        </p:txBody>
      </p:sp>
      <p:pic>
        <p:nvPicPr>
          <p:cNvPr id="8" name="Picture 7" descr="A person walking up stairs to a trophy&#10;&#10;Description automatically generated">
            <a:extLst>
              <a:ext uri="{FF2B5EF4-FFF2-40B4-BE49-F238E27FC236}">
                <a16:creationId xmlns:a16="http://schemas.microsoft.com/office/drawing/2014/main" id="{0A9B436C-091E-7EED-4811-BDEE373AC0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6787" y="2892441"/>
            <a:ext cx="3530426" cy="3530426"/>
          </a:xfrm>
          <a:prstGeom prst="rect">
            <a:avLst/>
          </a:prstGeom>
        </p:spPr>
      </p:pic>
    </p:spTree>
    <p:extLst>
      <p:ext uri="{BB962C8B-B14F-4D97-AF65-F5344CB8AC3E}">
        <p14:creationId xmlns:p14="http://schemas.microsoft.com/office/powerpoint/2010/main" val="389892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6D293-3D90-F93A-27BA-6F6AB5B42FD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5560533-D225-466E-AB9B-F00EE04EB18D}"/>
              </a:ext>
            </a:extLst>
          </p:cNvPr>
          <p:cNvSpPr>
            <a:spLocks noGrp="1" noRot="1" noMove="1" noResize="1" noEditPoints="1" noAdjustHandles="1" noChangeArrowheads="1" noChangeShapeType="1"/>
          </p:cNvSpPr>
          <p:nvPr/>
        </p:nvSpPr>
        <p:spPr>
          <a:xfrm>
            <a:off x="0" y="0"/>
            <a:ext cx="9144000" cy="6858000"/>
          </a:xfrm>
          <a:prstGeom prst="rect">
            <a:avLst/>
          </a:prstGeom>
          <a:gradFill flip="none" rotWithShape="1">
            <a:gsLst>
              <a:gs pos="20000">
                <a:srgbClr val="27412B"/>
              </a:gs>
              <a:gs pos="100000">
                <a:srgbClr val="98B092"/>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6" name="Picture 15" descr="A black and white background&#10;&#10;Description automatically generated">
            <a:extLst>
              <a:ext uri="{FF2B5EF4-FFF2-40B4-BE49-F238E27FC236}">
                <a16:creationId xmlns:a16="http://schemas.microsoft.com/office/drawing/2014/main" id="{EE6C1CAB-7552-F118-826B-33CB7F4613B3}"/>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0" y="-2286000"/>
            <a:ext cx="9144000" cy="9144000"/>
          </a:xfrm>
          <a:prstGeom prst="rect">
            <a:avLst/>
          </a:prstGeom>
        </p:spPr>
      </p:pic>
      <p:pic>
        <p:nvPicPr>
          <p:cNvPr id="23" name="Picture 22" descr="A black and white curved corner&#10;&#10;Description automatically generated">
            <a:extLst>
              <a:ext uri="{FF2B5EF4-FFF2-40B4-BE49-F238E27FC236}">
                <a16:creationId xmlns:a16="http://schemas.microsoft.com/office/drawing/2014/main" id="{A397BAD7-FB40-5336-D21D-CD0D003D264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0" y="2068141"/>
            <a:ext cx="9144001" cy="4806102"/>
          </a:xfrm>
          <a:prstGeom prst="rect">
            <a:avLst/>
          </a:prstGeom>
        </p:spPr>
      </p:pic>
      <p:sp>
        <p:nvSpPr>
          <p:cNvPr id="7" name="Rectangle 6">
            <a:extLst>
              <a:ext uri="{FF2B5EF4-FFF2-40B4-BE49-F238E27FC236}">
                <a16:creationId xmlns:a16="http://schemas.microsoft.com/office/drawing/2014/main" id="{17EC3632-DE80-44A5-246C-441DCA060882}"/>
              </a:ext>
            </a:extLst>
          </p:cNvPr>
          <p:cNvSpPr/>
          <p:nvPr/>
        </p:nvSpPr>
        <p:spPr>
          <a:xfrm>
            <a:off x="163791" y="195606"/>
            <a:ext cx="8816419" cy="6466787"/>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27" name="Picture 26" descr="A black and white logo&#10;&#10;Description automatically generated">
            <a:extLst>
              <a:ext uri="{FF2B5EF4-FFF2-40B4-BE49-F238E27FC236}">
                <a16:creationId xmlns:a16="http://schemas.microsoft.com/office/drawing/2014/main" id="{F650B0E0-0584-5F52-C08E-FA3218DA658D}"/>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278089" y="5997257"/>
            <a:ext cx="1918459" cy="604514"/>
          </a:xfrm>
          <a:prstGeom prst="rect">
            <a:avLst/>
          </a:prstGeom>
        </p:spPr>
      </p:pic>
      <p:sp>
        <p:nvSpPr>
          <p:cNvPr id="9" name="TextBox 8">
            <a:extLst>
              <a:ext uri="{FF2B5EF4-FFF2-40B4-BE49-F238E27FC236}">
                <a16:creationId xmlns:a16="http://schemas.microsoft.com/office/drawing/2014/main" id="{B9B10C9C-238F-312B-1B23-5F8BD383BAFE}"/>
              </a:ext>
            </a:extLst>
          </p:cNvPr>
          <p:cNvSpPr txBox="1">
            <a:spLocks noGrp="1" noRot="1" noMove="1" noResize="1" noEditPoints="1" noAdjustHandles="1" noChangeArrowheads="1" noChangeShapeType="1"/>
          </p:cNvSpPr>
          <p:nvPr/>
        </p:nvSpPr>
        <p:spPr>
          <a:xfrm>
            <a:off x="6430617" y="6299514"/>
            <a:ext cx="2435293" cy="261610"/>
          </a:xfrm>
          <a:prstGeom prst="rect">
            <a:avLst/>
          </a:prstGeom>
          <a:noFill/>
        </p:spPr>
        <p:txBody>
          <a:bodyPr wrap="square" rtlCol="0">
            <a:spAutoFit/>
          </a:bodyPr>
          <a:lstStyle/>
          <a:p>
            <a:pPr algn="r"/>
            <a:r>
              <a:rPr lang="en-GB" sz="1100" dirty="0">
                <a:solidFill>
                  <a:schemeClr val="bg1"/>
                </a:solidFill>
                <a:latin typeface="Montserrat Medium" pitchFamily="2" charset="0"/>
              </a:rPr>
              <a:t>SALES SKILLS MASTERCLASS</a:t>
            </a:r>
          </a:p>
        </p:txBody>
      </p:sp>
      <p:sp>
        <p:nvSpPr>
          <p:cNvPr id="3" name="TextBox 2">
            <a:extLst>
              <a:ext uri="{FF2B5EF4-FFF2-40B4-BE49-F238E27FC236}">
                <a16:creationId xmlns:a16="http://schemas.microsoft.com/office/drawing/2014/main" id="{7E194039-AB3A-9710-824C-607B8B84E430}"/>
              </a:ext>
            </a:extLst>
          </p:cNvPr>
          <p:cNvSpPr txBox="1"/>
          <p:nvPr/>
        </p:nvSpPr>
        <p:spPr>
          <a:xfrm>
            <a:off x="2822690" y="823720"/>
            <a:ext cx="349861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bg1"/>
                </a:solidFill>
                <a:effectLst/>
                <a:uLnTx/>
                <a:uFillTx/>
                <a:latin typeface="Montserrat SemiBold" pitchFamily="2" charset="0"/>
                <a:ea typeface="+mn-ea"/>
                <a:cs typeface="+mn-cs"/>
              </a:rPr>
              <a:t>Go For No</a:t>
            </a:r>
          </a:p>
        </p:txBody>
      </p:sp>
      <p:sp>
        <p:nvSpPr>
          <p:cNvPr id="12" name="TextBox 11">
            <a:extLst>
              <a:ext uri="{FF2B5EF4-FFF2-40B4-BE49-F238E27FC236}">
                <a16:creationId xmlns:a16="http://schemas.microsoft.com/office/drawing/2014/main" id="{29ED40E9-0894-5FAD-9592-C887B42D3A98}"/>
              </a:ext>
            </a:extLst>
          </p:cNvPr>
          <p:cNvSpPr txBox="1"/>
          <p:nvPr/>
        </p:nvSpPr>
        <p:spPr>
          <a:xfrm>
            <a:off x="1464012" y="1226202"/>
            <a:ext cx="6215974" cy="584775"/>
          </a:xfrm>
          <a:prstGeom prst="rect">
            <a:avLst/>
          </a:prstGeom>
          <a:noFill/>
        </p:spPr>
        <p:txBody>
          <a:bodyPr wrap="square" rtlCol="0">
            <a:spAutoFit/>
          </a:bodyPr>
          <a:lstStyle/>
          <a:p>
            <a:pPr algn="ctr"/>
            <a:r>
              <a:rPr lang="en-GB" sz="3200" dirty="0">
                <a:solidFill>
                  <a:schemeClr val="bg1"/>
                </a:solidFill>
                <a:latin typeface="Montserrat SemiBold" pitchFamily="2" charset="0"/>
              </a:rPr>
              <a:t>The Five Failure Levels</a:t>
            </a:r>
          </a:p>
        </p:txBody>
      </p:sp>
      <p:sp>
        <p:nvSpPr>
          <p:cNvPr id="15" name="TextBox 14">
            <a:extLst>
              <a:ext uri="{FF2B5EF4-FFF2-40B4-BE49-F238E27FC236}">
                <a16:creationId xmlns:a16="http://schemas.microsoft.com/office/drawing/2014/main" id="{B7D83062-78EC-8E68-D41D-C2F80D84539A}"/>
              </a:ext>
            </a:extLst>
          </p:cNvPr>
          <p:cNvSpPr txBox="1"/>
          <p:nvPr/>
        </p:nvSpPr>
        <p:spPr>
          <a:xfrm>
            <a:off x="587347" y="3511080"/>
            <a:ext cx="2655651" cy="523220"/>
          </a:xfrm>
          <a:prstGeom prst="rect">
            <a:avLst/>
          </a:prstGeom>
          <a:noFill/>
        </p:spPr>
        <p:txBody>
          <a:bodyPr wrap="square" rtlCol="0">
            <a:spAutoFit/>
          </a:bodyPr>
          <a:lstStyle/>
          <a:p>
            <a:r>
              <a:rPr lang="en-GB" sz="2800" dirty="0">
                <a:solidFill>
                  <a:srgbClr val="FFC000"/>
                </a:solidFill>
                <a:latin typeface="Montserrat SemiBold" pitchFamily="2" charset="0"/>
              </a:rPr>
              <a:t>LEVEL 1</a:t>
            </a:r>
          </a:p>
        </p:txBody>
      </p:sp>
      <p:sp>
        <p:nvSpPr>
          <p:cNvPr id="17" name="TextBox 16">
            <a:extLst>
              <a:ext uri="{FF2B5EF4-FFF2-40B4-BE49-F238E27FC236}">
                <a16:creationId xmlns:a16="http://schemas.microsoft.com/office/drawing/2014/main" id="{B230812A-A85B-DEDB-2F00-FC4A9A9A2DB8}"/>
              </a:ext>
            </a:extLst>
          </p:cNvPr>
          <p:cNvSpPr txBox="1"/>
          <p:nvPr/>
        </p:nvSpPr>
        <p:spPr>
          <a:xfrm>
            <a:off x="587348" y="3968297"/>
            <a:ext cx="4325120" cy="523220"/>
          </a:xfrm>
          <a:prstGeom prst="rect">
            <a:avLst/>
          </a:prstGeom>
          <a:noFill/>
        </p:spPr>
        <p:txBody>
          <a:bodyPr wrap="square" rtlCol="0">
            <a:spAutoFit/>
          </a:bodyPr>
          <a:lstStyle/>
          <a:p>
            <a:r>
              <a:rPr lang="en-GB" sz="2800" dirty="0">
                <a:solidFill>
                  <a:schemeClr val="bg1"/>
                </a:solidFill>
                <a:latin typeface="Montserrat Medium" pitchFamily="2" charset="0"/>
              </a:rPr>
              <a:t>The Ability to Fail</a:t>
            </a:r>
          </a:p>
        </p:txBody>
      </p:sp>
      <p:pic>
        <p:nvPicPr>
          <p:cNvPr id="21" name="Picture 20" descr="A person in a jersey standing in front of a goal&#10;&#10;Description automatically generated">
            <a:extLst>
              <a:ext uri="{FF2B5EF4-FFF2-40B4-BE49-F238E27FC236}">
                <a16:creationId xmlns:a16="http://schemas.microsoft.com/office/drawing/2014/main" id="{B8C190B1-762B-ACC0-D953-CF0FDF05C95D}"/>
              </a:ext>
            </a:extLst>
          </p:cNvPr>
          <p:cNvPicPr>
            <a:picLocks noChangeAspect="1"/>
          </p:cNvPicPr>
          <p:nvPr/>
        </p:nvPicPr>
        <p:blipFill>
          <a:blip r:embed="rId5">
            <a:extLst>
              <a:ext uri="{28A0092B-C50C-407E-A947-70E740481C1C}">
                <a14:useLocalDpi xmlns:a14="http://schemas.microsoft.com/office/drawing/2010/main" val="0"/>
              </a:ext>
            </a:extLst>
          </a:blip>
          <a:srcRect l="7343" t="13503" r="10049" b="5585"/>
          <a:stretch/>
        </p:blipFill>
        <p:spPr>
          <a:xfrm>
            <a:off x="4607223" y="2108877"/>
            <a:ext cx="4059630" cy="3976199"/>
          </a:xfrm>
          <a:prstGeom prst="rect">
            <a:avLst/>
          </a:prstGeom>
        </p:spPr>
      </p:pic>
    </p:spTree>
    <p:extLst>
      <p:ext uri="{BB962C8B-B14F-4D97-AF65-F5344CB8AC3E}">
        <p14:creationId xmlns:p14="http://schemas.microsoft.com/office/powerpoint/2010/main" val="155248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740</TotalTime>
  <Words>867</Words>
  <Application>Microsoft Office PowerPoint</Application>
  <PresentationFormat>On-screen Show (4:3)</PresentationFormat>
  <Paragraphs>195</Paragraphs>
  <Slides>39</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Aptos</vt:lpstr>
      <vt:lpstr>Aptos Display</vt:lpstr>
      <vt:lpstr>Arial</vt:lpstr>
      <vt:lpstr>Calibri</vt:lpstr>
      <vt:lpstr>Comic Sans MS</vt:lpstr>
      <vt:lpstr>Montserrat</vt:lpstr>
      <vt:lpstr>Montserrat Medium</vt:lpstr>
      <vt:lpstr>Montserrat SemiBold</vt:lpstr>
      <vt:lpstr>Wingdings</vt:lpstr>
      <vt:lpstr>Office Theme</vt:lpstr>
      <vt:lpstr>PowerPoint Presentation</vt:lpstr>
      <vt:lpstr>PowerPoint Presentation</vt:lpstr>
      <vt:lpstr>PowerPoint Presentation</vt:lpstr>
      <vt:lpstr>PowerPoint Presentation</vt:lpstr>
      <vt:lpstr>PowerPoint Presentation</vt:lpstr>
      <vt:lpstr>SESSION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S.I.G.N.</vt:lpstr>
      <vt:lpstr>PowerPoint Presentation</vt:lpstr>
      <vt:lpstr>PowerPoint Presentation</vt:lpstr>
      <vt:lpstr>PowerPoint Presentation</vt:lpstr>
      <vt:lpstr>PowerPoint Presentation</vt:lpstr>
      <vt:lpstr>HANDLING</vt:lpstr>
      <vt:lpstr>PowerPoint Presentation</vt:lpstr>
      <vt:lpstr>PowerPoint Presentation</vt:lpstr>
      <vt:lpstr>PowerPoint Presentation</vt:lpstr>
      <vt:lpstr>PowerPoint Presentation</vt:lpstr>
      <vt:lpstr>PowerPoint Presentation</vt:lpstr>
      <vt:lpstr>FIND</vt:lpstr>
      <vt:lpstr>PowerPoint Presentation</vt:lpstr>
      <vt:lpstr>NOTES</vt:lpstr>
      <vt:lpstr>PowerPoint Presentation</vt:lpstr>
      <vt:lpstr>FINANCIAL PLAN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Rachana Shete</dc:creator>
  <cp:lastModifiedBy>Rachana Shete</cp:lastModifiedBy>
  <cp:revision>1</cp:revision>
  <dcterms:created xsi:type="dcterms:W3CDTF">2024-10-08T11:05:24Z</dcterms:created>
  <dcterms:modified xsi:type="dcterms:W3CDTF">2024-10-21T14:11:55Z</dcterms:modified>
</cp:coreProperties>
</file>