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0D3"/>
    <a:srgbClr val="E6E6E6"/>
    <a:srgbClr val="8EA4B8"/>
    <a:srgbClr val="EDF0F3"/>
    <a:srgbClr val="5F8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729B30-27F8-457D-BBD4-C54A4E24D592}" v="49" dt="2024-03-14T11:08:54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na Shete" userId="37e74582-fd8f-49a1-a41f-9b69afa4b3c2" providerId="ADAL" clId="{C3729B30-27F8-457D-BBD4-C54A4E24D592}"/>
    <pc:docChg chg="undo custSel modSld">
      <pc:chgData name="Rachana Shete" userId="37e74582-fd8f-49a1-a41f-9b69afa4b3c2" providerId="ADAL" clId="{C3729B30-27F8-457D-BBD4-C54A4E24D592}" dt="2024-03-14T11:10:12.943" v="421" actId="29295"/>
      <pc:docMkLst>
        <pc:docMk/>
      </pc:docMkLst>
      <pc:sldChg chg="addSp delSp modSp mod">
        <pc:chgData name="Rachana Shete" userId="37e74582-fd8f-49a1-a41f-9b69afa4b3c2" providerId="ADAL" clId="{C3729B30-27F8-457D-BBD4-C54A4E24D592}" dt="2024-03-14T11:10:12.943" v="421" actId="29295"/>
        <pc:sldMkLst>
          <pc:docMk/>
          <pc:sldMk cId="118038316" sldId="256"/>
        </pc:sldMkLst>
        <pc:spChg chg="add mod">
          <ac:chgData name="Rachana Shete" userId="37e74582-fd8f-49a1-a41f-9b69afa4b3c2" providerId="ADAL" clId="{C3729B30-27F8-457D-BBD4-C54A4E24D592}" dt="2024-03-14T11:05:34.901" v="279" actId="1076"/>
          <ac:spMkLst>
            <pc:docMk/>
            <pc:sldMk cId="118038316" sldId="256"/>
            <ac:spMk id="115" creationId="{6C18DFF3-5598-8FBA-653A-58928CE553B6}"/>
          </ac:spMkLst>
        </pc:spChg>
        <pc:spChg chg="add mod">
          <ac:chgData name="Rachana Shete" userId="37e74582-fd8f-49a1-a41f-9b69afa4b3c2" providerId="ADAL" clId="{C3729B30-27F8-457D-BBD4-C54A4E24D592}" dt="2024-03-14T11:05:34.901" v="279" actId="1076"/>
          <ac:spMkLst>
            <pc:docMk/>
            <pc:sldMk cId="118038316" sldId="256"/>
            <ac:spMk id="116" creationId="{20D5B7EC-1359-FE3F-B34C-95E5D0092789}"/>
          </ac:spMkLst>
        </pc:spChg>
        <pc:spChg chg="add mod ord">
          <ac:chgData name="Rachana Shete" userId="37e74582-fd8f-49a1-a41f-9b69afa4b3c2" providerId="ADAL" clId="{C3729B30-27F8-457D-BBD4-C54A4E24D592}" dt="2024-03-14T11:09:14.893" v="389" actId="167"/>
          <ac:spMkLst>
            <pc:docMk/>
            <pc:sldMk cId="118038316" sldId="256"/>
            <ac:spMk id="117" creationId="{A5BC19CE-631E-6009-F2B7-B6800727C3B7}"/>
          </ac:spMkLst>
        </pc:spChg>
        <pc:spChg chg="add mod">
          <ac:chgData name="Rachana Shete" userId="37e74582-fd8f-49a1-a41f-9b69afa4b3c2" providerId="ADAL" clId="{C3729B30-27F8-457D-BBD4-C54A4E24D592}" dt="2024-03-14T11:06:52.003" v="374" actId="20577"/>
          <ac:spMkLst>
            <pc:docMk/>
            <pc:sldMk cId="118038316" sldId="256"/>
            <ac:spMk id="120" creationId="{6CCA0C76-A594-F41E-B3F3-6DCE550C3EB3}"/>
          </ac:spMkLst>
        </pc:spChg>
        <pc:spChg chg="add mod">
          <ac:chgData name="Rachana Shete" userId="37e74582-fd8f-49a1-a41f-9b69afa4b3c2" providerId="ADAL" clId="{C3729B30-27F8-457D-BBD4-C54A4E24D592}" dt="2024-03-14T11:07:00.044" v="377" actId="1076"/>
          <ac:spMkLst>
            <pc:docMk/>
            <pc:sldMk cId="118038316" sldId="256"/>
            <ac:spMk id="121" creationId="{329D3A58-D8BC-6E6A-74CE-9F8F3135972E}"/>
          </ac:spMkLst>
        </pc:sp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5" creationId="{8D2E6C72-AD86-9395-2B82-9000925B6E3B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7" creationId="{BA129610-52C6-CE64-72DB-7C684D7E288D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9" creationId="{56DC43B5-9FCE-FA8B-DAA1-074EE40C978B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1" creationId="{A477BD34-5D4C-E1DB-19D8-ED847977757B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5" creationId="{F39FF297-EE6C-2381-6FF3-F55D951955AE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7" creationId="{20119F36-CE86-657B-B675-F6A9F675EA45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9" creationId="{4441BCB4-EF09-55B8-9068-43F54F907B02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21" creationId="{6C491012-4323-DC62-F7AB-96E5E7F66EE7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23" creationId="{01971A5C-DF60-3AEE-E824-F42DD2AD8256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25" creationId="{4B87B67C-6F06-AA64-2430-F3F3104322ED}"/>
          </ac:picMkLst>
        </pc:picChg>
        <pc:picChg chg="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27" creationId="{34A8A501-F888-200D-CCCC-5BF5C048827E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29" creationId="{B95418AE-38B6-00A7-6869-893AE9838251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31" creationId="{E898A7D7-39E0-E41C-EF38-A0AFA4136356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33" creationId="{70BC4A41-D5BC-37E4-BA41-06999C2A5755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35" creationId="{B9D2B34D-D3B0-7832-5266-FCBF2A8388CB}"/>
          </ac:picMkLst>
        </pc:picChg>
        <pc:picChg chg="add del mod">
          <ac:chgData name="Rachana Shete" userId="37e74582-fd8f-49a1-a41f-9b69afa4b3c2" providerId="ADAL" clId="{C3729B30-27F8-457D-BBD4-C54A4E24D592}" dt="2024-03-14T10:11:20.433" v="27" actId="478"/>
          <ac:picMkLst>
            <pc:docMk/>
            <pc:sldMk cId="118038316" sldId="256"/>
            <ac:picMk id="37" creationId="{29C46C6D-BDEC-007F-B7CA-A48DC7BF21C1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39" creationId="{AEACE081-9207-1A9A-E76D-D77C30D6C722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41" creationId="{A0400DAC-27BE-4E2E-F3DA-E2274CCBFDB5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43" creationId="{52AFA1DB-CBC4-E9BF-2F26-15AEA99E1F3E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45" creationId="{0516D70B-BB8D-7E88-8276-4A031A613FF7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47" creationId="{E803F956-A958-8836-20F9-04768AF68FB9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49" creationId="{7720BBB4-034F-B77D-0EE7-5190541673B7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51" creationId="{C8F0213E-4C05-B3B9-60DF-9D05BEF5FD95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53" creationId="{DD60055C-F4E1-FC94-CB9D-94BF07B57639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55" creationId="{774E1146-8480-4A26-77B3-60C1DD10F650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57" creationId="{3C66F9C1-BB87-633D-2FB6-B5612B4CBE06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59" creationId="{5C197497-1CBF-BA96-E348-2465701352CE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61" creationId="{E24FA617-872B-EF03-3107-E2E23B992D5A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63" creationId="{F7827748-B321-BDA4-FF6C-A6C8B55F1E30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65" creationId="{30D1B5BA-89D2-4602-E70E-8F9B5F2DEFC0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67" creationId="{786EAF84-0D00-3333-DC81-C4CF16E978E6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69" creationId="{EC23E579-99E0-9D5E-34D8-D149D098F8FA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71" creationId="{1A99007B-1930-BD35-002C-4C151F4E4D56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73" creationId="{FC46257F-769C-CDAF-D668-EA766695CD1D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75" creationId="{8D51E75E-7125-07FB-5A8A-AC3B7FEA379A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77" creationId="{629E90C0-AA1F-D18A-3715-CEC0328FFD07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79" creationId="{508A0D2D-9DEB-676A-4C67-5093B999ED0A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81" creationId="{9C8D345F-CC57-E337-9962-A3F1BE6B3480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83" creationId="{5A75350D-E343-AF3C-5BA2-4AFBCA1B3805}"/>
          </ac:picMkLst>
        </pc:picChg>
        <pc:picChg chg="add del mod">
          <ac:chgData name="Rachana Shete" userId="37e74582-fd8f-49a1-a41f-9b69afa4b3c2" providerId="ADAL" clId="{C3729B30-27F8-457D-BBD4-C54A4E24D592}" dt="2024-03-14T10:57:52.754" v="147" actId="478"/>
          <ac:picMkLst>
            <pc:docMk/>
            <pc:sldMk cId="118038316" sldId="256"/>
            <ac:picMk id="85" creationId="{1BDAD7D8-7AE3-0BE6-9CFA-F7474129F546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87" creationId="{A62EE2A1-54A7-D683-8C4D-629CE918B429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89" creationId="{5EC55C81-893D-99C0-6157-E288139F1AD8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91" creationId="{731C79C2-FED5-BB5D-3F2F-222798E61E22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93" creationId="{22C9DB18-59D3-877C-4C05-A27D29D6D805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95" creationId="{3DBACD82-43D2-FC31-B39D-3A8E05AA7D47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97" creationId="{9ECB701C-D595-482B-1F98-3CF2337D6BFF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99" creationId="{B8F3F28D-9D4D-8FF1-85C7-594FCA95EE96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01" creationId="{A74BA922-5460-9E33-63A4-585DBF9A91E5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03" creationId="{61E277FE-941A-1192-0BFC-9364AA2780A6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05" creationId="{4B3DB348-0EC3-97CF-3CD3-BE2F8851C434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07" creationId="{61A31CCC-63FC-87F6-C2F2-54D60E450F99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09" creationId="{8FB64324-9F70-F6E2-A23B-23A633F120C4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11" creationId="{F74A6E1A-66AD-8BD4-6073-AB61A25707C6}"/>
          </ac:picMkLst>
        </pc:picChg>
        <pc:picChg chg="add mod">
          <ac:chgData name="Rachana Shete" userId="37e74582-fd8f-49a1-a41f-9b69afa4b3c2" providerId="ADAL" clId="{C3729B30-27F8-457D-BBD4-C54A4E24D592}" dt="2024-03-14T11:05:34.901" v="279" actId="1076"/>
          <ac:picMkLst>
            <pc:docMk/>
            <pc:sldMk cId="118038316" sldId="256"/>
            <ac:picMk id="113" creationId="{B2F28719-F375-8AF2-E6A9-0C26F3468E6E}"/>
          </ac:picMkLst>
        </pc:picChg>
        <pc:picChg chg="add del mod">
          <ac:chgData name="Rachana Shete" userId="37e74582-fd8f-49a1-a41f-9b69afa4b3c2" providerId="ADAL" clId="{C3729B30-27F8-457D-BBD4-C54A4E24D592}" dt="2024-03-14T11:01:44.631" v="226" actId="478"/>
          <ac:picMkLst>
            <pc:docMk/>
            <pc:sldMk cId="118038316" sldId="256"/>
            <ac:picMk id="114" creationId="{E73DDA6B-FCEC-AFEE-05BA-921FD55AF749}"/>
          </ac:picMkLst>
        </pc:picChg>
        <pc:picChg chg="add mod">
          <ac:chgData name="Rachana Shete" userId="37e74582-fd8f-49a1-a41f-9b69afa4b3c2" providerId="ADAL" clId="{C3729B30-27F8-457D-BBD4-C54A4E24D592}" dt="2024-03-14T11:07:04.725" v="379" actId="1076"/>
          <ac:picMkLst>
            <pc:docMk/>
            <pc:sldMk cId="118038316" sldId="256"/>
            <ac:picMk id="119" creationId="{775ADCE5-9A15-AC6D-B0F8-D255B77DA944}"/>
          </ac:picMkLst>
        </pc:picChg>
        <pc:picChg chg="add mod ord modCrop">
          <ac:chgData name="Rachana Shete" userId="37e74582-fd8f-49a1-a41f-9b69afa4b3c2" providerId="ADAL" clId="{C3729B30-27F8-457D-BBD4-C54A4E24D592}" dt="2024-03-14T11:10:12.943" v="421" actId="29295"/>
          <ac:picMkLst>
            <pc:docMk/>
            <pc:sldMk cId="118038316" sldId="256"/>
            <ac:picMk id="123" creationId="{1651A4CE-DC79-128B-54B7-7BFC5E172BF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EABA-3331-B241-8762-BC0490C71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3969F-24A3-271A-AB4E-CC4235C7B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DB1F3-E607-472D-C954-6CB7DF9D4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61474-206B-4DC2-3714-BADB078CA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CB5E1-94AB-45D3-B801-C5E7A54E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719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CB323-C34F-4FC6-64E2-DB2DCC8FB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5B8586-D44E-7C87-88A4-B334EA195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26B6C-EF69-C4D6-96DD-018760FD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B46D7-379F-7BB8-4879-39C4A3D5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E6DDC-64E7-9766-AAA7-D92994B46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39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7FF82-54F6-8325-EB79-1CAE82DE7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B81A74-6F03-C18F-BA79-A95CCC978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55652-7D0B-E248-3D64-BBFEC2D5C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6D091-0064-02B3-BA36-EA2A47FF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49BFF-26D0-E802-66C5-054C9725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26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C04F3-1A72-1463-00FC-8F18280C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DB975-BFF1-D66F-3963-BF59F2B15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8B13D-D2C7-1C3C-9B93-04817584E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166C-C043-2ABB-D915-623611083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40EA1-A7CE-D1FE-4CA9-67D17CF7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9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FDD7F-40AF-343C-2149-6666F72CF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71F63-D3F4-881F-3483-5B7CB6823A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FD413-2160-F7DF-354D-EE4E11C04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F8CD6-406B-7ABD-8587-B7C9645D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67066-711C-2248-4F9C-B168F1A48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26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79F4C-2595-9266-1C92-404CEC1C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40942-CE20-5AE4-EDE9-6CFC9E344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2440E4-6964-9ABD-71B5-7BD6AC140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7F9E15-70B9-31CB-E17F-83C0B0B8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F7837-1D95-C32F-6FE4-9236CFCA8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B1F96-6C9A-7846-0D77-E3AB13B1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09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CB48-131E-584C-4786-CC789CA2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54608-AFD9-EA6E-09BF-7B578C44F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8F6BA-3876-BE95-4014-5AF85F077A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D56ED-3A75-7D81-0084-8891A3D7D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D13BDF-6891-94FD-75B4-11C6E7DC33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D4BA4-0F67-ECEC-85E1-1383BFBC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EB243-49B4-4ECD-C0B6-4653C47F4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4F4474-8451-DB2C-9678-4D535BAC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76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395D7-AB5E-081B-3F2B-596DA955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9EB863-33E0-D1C4-630F-E586C1A93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D9360-3D7A-DE8A-4075-4E5297FFD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DD3BA-5ED4-5106-FD81-04155808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156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06A19A-1AAE-1A63-D356-AB89B3C52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94AFF-F835-BA1F-7A6B-32830C5D2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AA51C-D5D2-06D5-BCF9-E9A93DDF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369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E0445-E597-675A-F4C9-2F892F6B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E0A43-1EE9-6878-13CD-8E40C6D63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E80DCE-B3AF-7326-EABC-C05E70C9C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55F3C-19B2-8ECC-3BB5-43DDBD6D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19C879-77BC-00A7-24CB-09CDA0C67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B5F0B-C157-882F-3EED-68509512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53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E0033-9CA5-2062-1A95-11FB3A36B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64D99-47F5-ED85-47F5-0EAF3AA29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CBC7BF-3B4D-1C67-CB17-0AF2D9B93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B2241-5778-47DC-7968-FE90BF33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EA047-7751-ACC5-DCAF-D443D81E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7E4C5A-317E-D00B-BBB4-77F564B3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919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8FF897-0195-EEAB-735D-573E578F5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60FD94-AC60-C2C9-68D9-AB0D6242A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90EDD-F957-76C1-B82A-5C8C4F77F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4F6E9B-303F-49BC-B7D5-5E6596FF9108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524A8-750F-DF59-D6A9-33CD292D99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0DD82-2C85-63FB-9A38-51E5DECC1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1ECBFA-E01F-4F72-99E8-7F599DEA41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53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>
            <a:extLst>
              <a:ext uri="{FF2B5EF4-FFF2-40B4-BE49-F238E27FC236}">
                <a16:creationId xmlns:a16="http://schemas.microsoft.com/office/drawing/2014/main" id="{A5BC19CE-631E-6009-F2B7-B6800727C3B7}"/>
              </a:ext>
            </a:extLst>
          </p:cNvPr>
          <p:cNvSpPr/>
          <p:nvPr/>
        </p:nvSpPr>
        <p:spPr>
          <a:xfrm>
            <a:off x="63500" y="63500"/>
            <a:ext cx="12069233" cy="6735233"/>
          </a:xfrm>
          <a:prstGeom prst="rect">
            <a:avLst/>
          </a:prstGeom>
          <a:gradFill flip="none" rotWithShape="1">
            <a:gsLst>
              <a:gs pos="0">
                <a:srgbClr val="A9C0D3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EDF0F3"/>
              </a:gs>
            </a:gsLst>
            <a:lin ang="5400000" scaled="1"/>
            <a:tileRect/>
          </a:gradFill>
          <a:ln w="1270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3" name="Picture 122" descr="A colorful star on a white background&#10;&#10;Description automatically generated">
            <a:extLst>
              <a:ext uri="{FF2B5EF4-FFF2-40B4-BE49-F238E27FC236}">
                <a16:creationId xmlns:a16="http://schemas.microsoft.com/office/drawing/2014/main" id="{1651A4CE-DC79-128B-54B7-7BFC5E172B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8" b="29574"/>
          <a:stretch/>
        </p:blipFill>
        <p:spPr>
          <a:xfrm>
            <a:off x="126120" y="738565"/>
            <a:ext cx="9239536" cy="5993316"/>
          </a:xfrm>
          <a:prstGeom prst="rect">
            <a:avLst/>
          </a:prstGeom>
        </p:spPr>
      </p:pic>
      <p:pic>
        <p:nvPicPr>
          <p:cNvPr id="5" name="Picture 4" descr="A person wearing glasses and a black turtleneck&#10;&#10;Description automatically generated">
            <a:extLst>
              <a:ext uri="{FF2B5EF4-FFF2-40B4-BE49-F238E27FC236}">
                <a16:creationId xmlns:a16="http://schemas.microsoft.com/office/drawing/2014/main" id="{8D2E6C72-AD86-9395-2B82-9000925B6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3" y="419457"/>
            <a:ext cx="890454" cy="890454"/>
          </a:xfrm>
          <a:prstGeom prst="rect">
            <a:avLst/>
          </a:prstGeom>
        </p:spPr>
      </p:pic>
      <p:pic>
        <p:nvPicPr>
          <p:cNvPr id="7" name="Picture 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BA129610-52C6-CE64-72DB-7C684D7E2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15" y="419457"/>
            <a:ext cx="890455" cy="890455"/>
          </a:xfrm>
          <a:prstGeom prst="rect">
            <a:avLst/>
          </a:prstGeom>
        </p:spPr>
      </p:pic>
      <p:pic>
        <p:nvPicPr>
          <p:cNvPr id="9" name="Picture 8" descr="A person smiling at camera&#10;&#10;Description automatically generated">
            <a:extLst>
              <a:ext uri="{FF2B5EF4-FFF2-40B4-BE49-F238E27FC236}">
                <a16:creationId xmlns:a16="http://schemas.microsoft.com/office/drawing/2014/main" id="{56DC43B5-9FCE-FA8B-DAA1-074EE40C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98" y="419457"/>
            <a:ext cx="890455" cy="890455"/>
          </a:xfrm>
          <a:prstGeom prst="rect">
            <a:avLst/>
          </a:prstGeom>
        </p:spPr>
      </p:pic>
      <p:pic>
        <p:nvPicPr>
          <p:cNvPr id="11" name="Picture 10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A477BD34-5D4C-E1DB-19D8-ED8479777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81" y="419457"/>
            <a:ext cx="890455" cy="890455"/>
          </a:xfrm>
          <a:prstGeom prst="rect">
            <a:avLst/>
          </a:prstGeom>
        </p:spPr>
      </p:pic>
      <p:pic>
        <p:nvPicPr>
          <p:cNvPr id="15" name="Picture 1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F39FF297-EE6C-2381-6FF3-F55D951955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46" y="419457"/>
            <a:ext cx="890454" cy="890454"/>
          </a:xfrm>
          <a:prstGeom prst="rect">
            <a:avLst/>
          </a:prstGeom>
        </p:spPr>
      </p:pic>
      <p:pic>
        <p:nvPicPr>
          <p:cNvPr id="17" name="Picture 16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20119F36-CE86-657B-B675-F6A9F675EA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64" y="419457"/>
            <a:ext cx="890454" cy="89045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9" name="Picture 18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4441BCB4-EF09-55B8-9068-43F54F907B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28" y="419457"/>
            <a:ext cx="890454" cy="890454"/>
          </a:xfrm>
          <a:prstGeom prst="rect">
            <a:avLst/>
          </a:prstGeom>
        </p:spPr>
      </p:pic>
      <p:pic>
        <p:nvPicPr>
          <p:cNvPr id="21" name="Picture 20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6C491012-4323-DC62-F7AB-96E5E7F66E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510" y="419457"/>
            <a:ext cx="890454" cy="890454"/>
          </a:xfrm>
          <a:prstGeom prst="rect">
            <a:avLst/>
          </a:prstGeom>
        </p:spPr>
      </p:pic>
      <p:pic>
        <p:nvPicPr>
          <p:cNvPr id="23" name="Picture 22" descr="A person in a suit and tie&#10;&#10;Description automatically generated">
            <a:extLst>
              <a:ext uri="{FF2B5EF4-FFF2-40B4-BE49-F238E27FC236}">
                <a16:creationId xmlns:a16="http://schemas.microsoft.com/office/drawing/2014/main" id="{01971A5C-DF60-3AEE-E824-F42DD2AD82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092" y="419457"/>
            <a:ext cx="890454" cy="890454"/>
          </a:xfrm>
          <a:prstGeom prst="rect">
            <a:avLst/>
          </a:prstGeom>
        </p:spPr>
      </p:pic>
      <p:pic>
        <p:nvPicPr>
          <p:cNvPr id="25" name="Picture 2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4B87B67C-6F06-AA64-2430-F3F3104322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74" y="419457"/>
            <a:ext cx="890454" cy="890454"/>
          </a:xfrm>
          <a:prstGeom prst="rect">
            <a:avLst/>
          </a:prstGeom>
        </p:spPr>
      </p:pic>
      <p:pic>
        <p:nvPicPr>
          <p:cNvPr id="27" name="Picture 26" descr="A person in a suit and tie&#10;&#10;Description automatically generated">
            <a:extLst>
              <a:ext uri="{FF2B5EF4-FFF2-40B4-BE49-F238E27FC236}">
                <a16:creationId xmlns:a16="http://schemas.microsoft.com/office/drawing/2014/main" id="{34A8A501-F888-200D-CCCC-5BF5C04882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259" y="419457"/>
            <a:ext cx="890454" cy="890454"/>
          </a:xfrm>
          <a:prstGeom prst="rect">
            <a:avLst/>
          </a:prstGeom>
        </p:spPr>
      </p:pic>
      <p:pic>
        <p:nvPicPr>
          <p:cNvPr id="29" name="Picture 28" descr="A person and person standing together&#10;&#10;Description automatically generated">
            <a:extLst>
              <a:ext uri="{FF2B5EF4-FFF2-40B4-BE49-F238E27FC236}">
                <a16:creationId xmlns:a16="http://schemas.microsoft.com/office/drawing/2014/main" id="{B95418AE-38B6-00A7-6869-893AE98382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3" y="1400464"/>
            <a:ext cx="890454" cy="890454"/>
          </a:xfrm>
          <a:prstGeom prst="rect">
            <a:avLst/>
          </a:prstGeom>
        </p:spPr>
      </p:pic>
      <p:pic>
        <p:nvPicPr>
          <p:cNvPr id="31" name="Picture 30" descr="A group of women posing for a picture&#10;&#10;Description automatically generated">
            <a:extLst>
              <a:ext uri="{FF2B5EF4-FFF2-40B4-BE49-F238E27FC236}">
                <a16:creationId xmlns:a16="http://schemas.microsoft.com/office/drawing/2014/main" id="{E898A7D7-39E0-E41C-EF38-A0AFA41363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016" y="1400464"/>
            <a:ext cx="890454" cy="890454"/>
          </a:xfrm>
          <a:prstGeom prst="rect">
            <a:avLst/>
          </a:prstGeom>
        </p:spPr>
      </p:pic>
      <p:pic>
        <p:nvPicPr>
          <p:cNvPr id="33" name="Picture 3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0BC4A41-D5BC-37E4-BA41-06999C2A5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99" y="1400464"/>
            <a:ext cx="890454" cy="890454"/>
          </a:xfrm>
          <a:prstGeom prst="rect">
            <a:avLst/>
          </a:prstGeom>
        </p:spPr>
      </p:pic>
      <p:pic>
        <p:nvPicPr>
          <p:cNvPr id="35" name="Picture 34" descr="A person and person smiling&#10;&#10;Description automatically generated">
            <a:extLst>
              <a:ext uri="{FF2B5EF4-FFF2-40B4-BE49-F238E27FC236}">
                <a16:creationId xmlns:a16="http://schemas.microsoft.com/office/drawing/2014/main" id="{B9D2B34D-D3B0-7832-5266-FCBF2A8388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81" y="1400464"/>
            <a:ext cx="890455" cy="890455"/>
          </a:xfrm>
          <a:prstGeom prst="rect">
            <a:avLst/>
          </a:prstGeom>
        </p:spPr>
      </p:pic>
      <p:pic>
        <p:nvPicPr>
          <p:cNvPr id="39" name="Picture 38" descr="A person smiling at camera&#10;&#10;Description automatically generated">
            <a:extLst>
              <a:ext uri="{FF2B5EF4-FFF2-40B4-BE49-F238E27FC236}">
                <a16:creationId xmlns:a16="http://schemas.microsoft.com/office/drawing/2014/main" id="{AEACE081-9207-1A9A-E76D-D77C30D6C7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764" y="1400464"/>
            <a:ext cx="890454" cy="890454"/>
          </a:xfrm>
          <a:prstGeom prst="rect">
            <a:avLst/>
          </a:prstGeom>
        </p:spPr>
      </p:pic>
      <p:pic>
        <p:nvPicPr>
          <p:cNvPr id="41" name="Picture 40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A0400DAC-27BE-4E2E-F3DA-E2274CCBFDB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346" y="1400464"/>
            <a:ext cx="890454" cy="890454"/>
          </a:xfrm>
          <a:prstGeom prst="rect">
            <a:avLst/>
          </a:prstGeom>
        </p:spPr>
      </p:pic>
      <p:pic>
        <p:nvPicPr>
          <p:cNvPr id="43" name="Picture 4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52AFA1DB-CBC4-E9BF-2F26-15AEA99E1F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28" y="1400464"/>
            <a:ext cx="890454" cy="890454"/>
          </a:xfrm>
          <a:prstGeom prst="rect">
            <a:avLst/>
          </a:prstGeom>
        </p:spPr>
      </p:pic>
      <p:pic>
        <p:nvPicPr>
          <p:cNvPr id="47" name="Picture 4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E803F956-A958-8836-20F9-04768AF68FB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654" y="1400464"/>
            <a:ext cx="890454" cy="890454"/>
          </a:xfrm>
          <a:prstGeom prst="rect">
            <a:avLst/>
          </a:prstGeom>
        </p:spPr>
      </p:pic>
      <p:pic>
        <p:nvPicPr>
          <p:cNvPr id="49" name="Picture 48" descr="A person in a red dress&#10;&#10;Description automatically generated">
            <a:extLst>
              <a:ext uri="{FF2B5EF4-FFF2-40B4-BE49-F238E27FC236}">
                <a16:creationId xmlns:a16="http://schemas.microsoft.com/office/drawing/2014/main" id="{7720BBB4-034F-B77D-0EE7-5190541673B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237" y="1400464"/>
            <a:ext cx="890454" cy="890454"/>
          </a:xfrm>
          <a:prstGeom prst="rect">
            <a:avLst/>
          </a:prstGeom>
        </p:spPr>
      </p:pic>
      <p:pic>
        <p:nvPicPr>
          <p:cNvPr id="51" name="Picture 50" descr="A person in a black dress&#10;&#10;Description automatically generated">
            <a:extLst>
              <a:ext uri="{FF2B5EF4-FFF2-40B4-BE49-F238E27FC236}">
                <a16:creationId xmlns:a16="http://schemas.microsoft.com/office/drawing/2014/main" id="{C8F0213E-4C05-B3B9-60DF-9D05BEF5FD9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20" y="1400464"/>
            <a:ext cx="890454" cy="890454"/>
          </a:xfrm>
          <a:prstGeom prst="rect">
            <a:avLst/>
          </a:prstGeom>
        </p:spPr>
      </p:pic>
      <p:pic>
        <p:nvPicPr>
          <p:cNvPr id="53" name="Picture 52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DD60055C-F4E1-FC94-CB9D-94BF07B5763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829" y="1400464"/>
            <a:ext cx="890454" cy="890454"/>
          </a:xfrm>
          <a:prstGeom prst="rect">
            <a:avLst/>
          </a:prstGeom>
        </p:spPr>
      </p:pic>
      <p:pic>
        <p:nvPicPr>
          <p:cNvPr id="55" name="Picture 5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774E1146-8480-4A26-77B3-60C1DD10F6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1" y="2381471"/>
            <a:ext cx="890454" cy="890454"/>
          </a:xfrm>
          <a:prstGeom prst="rect">
            <a:avLst/>
          </a:prstGeom>
        </p:spPr>
      </p:pic>
      <p:pic>
        <p:nvPicPr>
          <p:cNvPr id="57" name="Picture 56" descr="A person in a black dress&#10;&#10;Description automatically generated">
            <a:extLst>
              <a:ext uri="{FF2B5EF4-FFF2-40B4-BE49-F238E27FC236}">
                <a16:creationId xmlns:a16="http://schemas.microsoft.com/office/drawing/2014/main" id="{3C66F9C1-BB87-633D-2FB6-B5612B4CBE0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25" y="2381471"/>
            <a:ext cx="890454" cy="890454"/>
          </a:xfrm>
          <a:prstGeom prst="rect">
            <a:avLst/>
          </a:prstGeom>
        </p:spPr>
      </p:pic>
      <p:pic>
        <p:nvPicPr>
          <p:cNvPr id="59" name="Picture 58" descr="A person sitting on a bench&#10;&#10;Description automatically generated">
            <a:extLst>
              <a:ext uri="{FF2B5EF4-FFF2-40B4-BE49-F238E27FC236}">
                <a16:creationId xmlns:a16="http://schemas.microsoft.com/office/drawing/2014/main" id="{5C197497-1CBF-BA96-E348-2465701352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45" y="2381471"/>
            <a:ext cx="890454" cy="890454"/>
          </a:xfrm>
          <a:prstGeom prst="rect">
            <a:avLst/>
          </a:prstGeom>
        </p:spPr>
      </p:pic>
      <p:pic>
        <p:nvPicPr>
          <p:cNvPr id="61" name="Picture 60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E24FA617-872B-EF03-3107-E2E23B992D5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90" y="2381471"/>
            <a:ext cx="890454" cy="890454"/>
          </a:xfrm>
          <a:prstGeom prst="rect">
            <a:avLst/>
          </a:prstGeom>
        </p:spPr>
      </p:pic>
      <p:pic>
        <p:nvPicPr>
          <p:cNvPr id="63" name="Picture 6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F7827748-B321-BDA4-FF6C-A6C8B55F1E3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82" y="2381471"/>
            <a:ext cx="890454" cy="890454"/>
          </a:xfrm>
          <a:prstGeom prst="rect">
            <a:avLst/>
          </a:prstGeom>
        </p:spPr>
      </p:pic>
      <p:pic>
        <p:nvPicPr>
          <p:cNvPr id="65" name="Picture 64" descr="A person and person in blue dress and suit&#10;&#10;Description automatically generated">
            <a:extLst>
              <a:ext uri="{FF2B5EF4-FFF2-40B4-BE49-F238E27FC236}">
                <a16:creationId xmlns:a16="http://schemas.microsoft.com/office/drawing/2014/main" id="{30D1B5BA-89D2-4602-E70E-8F9B5F2DEFC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374" y="2381471"/>
            <a:ext cx="890455" cy="890455"/>
          </a:xfrm>
          <a:prstGeom prst="rect">
            <a:avLst/>
          </a:prstGeom>
        </p:spPr>
      </p:pic>
      <p:pic>
        <p:nvPicPr>
          <p:cNvPr id="67" name="Picture 66" descr="A person in a suit&#10;&#10;Description automatically generated">
            <a:extLst>
              <a:ext uri="{FF2B5EF4-FFF2-40B4-BE49-F238E27FC236}">
                <a16:creationId xmlns:a16="http://schemas.microsoft.com/office/drawing/2014/main" id="{786EAF84-0D00-3333-DC81-C4CF16E978E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36" y="2382355"/>
            <a:ext cx="890454" cy="890454"/>
          </a:xfrm>
          <a:prstGeom prst="rect">
            <a:avLst/>
          </a:prstGeom>
        </p:spPr>
      </p:pic>
      <p:pic>
        <p:nvPicPr>
          <p:cNvPr id="69" name="Picture 68" descr="A person in a suit and tie&#10;&#10;Description automatically generated">
            <a:extLst>
              <a:ext uri="{FF2B5EF4-FFF2-40B4-BE49-F238E27FC236}">
                <a16:creationId xmlns:a16="http://schemas.microsoft.com/office/drawing/2014/main" id="{EC23E579-99E0-9D5E-34D8-D149D098F8F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59" y="2381471"/>
            <a:ext cx="890454" cy="890454"/>
          </a:xfrm>
          <a:prstGeom prst="rect">
            <a:avLst/>
          </a:prstGeom>
        </p:spPr>
      </p:pic>
      <p:pic>
        <p:nvPicPr>
          <p:cNvPr id="71" name="Picture 70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1A99007B-1930-BD35-002C-4C151F4E4D5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173" y="2381471"/>
            <a:ext cx="890454" cy="890454"/>
          </a:xfrm>
          <a:prstGeom prst="rect">
            <a:avLst/>
          </a:prstGeom>
        </p:spPr>
      </p:pic>
      <p:pic>
        <p:nvPicPr>
          <p:cNvPr id="73" name="Picture 72" descr="A person smiling at camera&#10;&#10;Description automatically generated">
            <a:extLst>
              <a:ext uri="{FF2B5EF4-FFF2-40B4-BE49-F238E27FC236}">
                <a16:creationId xmlns:a16="http://schemas.microsoft.com/office/drawing/2014/main" id="{FC46257F-769C-CDAF-D668-EA766695CD1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622" y="2381471"/>
            <a:ext cx="890454" cy="890454"/>
          </a:xfrm>
          <a:prstGeom prst="rect">
            <a:avLst/>
          </a:prstGeom>
        </p:spPr>
      </p:pic>
      <p:pic>
        <p:nvPicPr>
          <p:cNvPr id="75" name="Picture 74" descr="A person smiling at camera&#10;&#10;Description automatically generated">
            <a:extLst>
              <a:ext uri="{FF2B5EF4-FFF2-40B4-BE49-F238E27FC236}">
                <a16:creationId xmlns:a16="http://schemas.microsoft.com/office/drawing/2014/main" id="{8D51E75E-7125-07FB-5A8A-AC3B7FEA379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21" y="1398291"/>
            <a:ext cx="890454" cy="890454"/>
          </a:xfrm>
          <a:prstGeom prst="rect">
            <a:avLst/>
          </a:prstGeom>
        </p:spPr>
      </p:pic>
      <p:pic>
        <p:nvPicPr>
          <p:cNvPr id="77" name="Picture 7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629E90C0-AA1F-D18A-3715-CEC0328FFD07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21" y="2383643"/>
            <a:ext cx="890455" cy="890455"/>
          </a:xfrm>
          <a:prstGeom prst="rect">
            <a:avLst/>
          </a:prstGeom>
        </p:spPr>
      </p:pic>
      <p:pic>
        <p:nvPicPr>
          <p:cNvPr id="79" name="Picture 7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08A0D2D-9DEB-676A-4C67-5093B999ED0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41" y="3361592"/>
            <a:ext cx="890454" cy="890454"/>
          </a:xfrm>
          <a:prstGeom prst="rect">
            <a:avLst/>
          </a:prstGeom>
        </p:spPr>
      </p:pic>
      <p:pic>
        <p:nvPicPr>
          <p:cNvPr id="81" name="Picture 80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9C8D345F-CC57-E337-9962-A3F1BE6B348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25" y="3361591"/>
            <a:ext cx="890455" cy="890455"/>
          </a:xfrm>
          <a:prstGeom prst="rect">
            <a:avLst/>
          </a:prstGeom>
        </p:spPr>
      </p:pic>
      <p:pic>
        <p:nvPicPr>
          <p:cNvPr id="83" name="Picture 82" descr="A person in a suit and tie&#10;&#10;Description automatically generated">
            <a:extLst>
              <a:ext uri="{FF2B5EF4-FFF2-40B4-BE49-F238E27FC236}">
                <a16:creationId xmlns:a16="http://schemas.microsoft.com/office/drawing/2014/main" id="{5A75350D-E343-AF3C-5BA2-4AFBCA1B3805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544" y="3361592"/>
            <a:ext cx="890454" cy="890454"/>
          </a:xfrm>
          <a:prstGeom prst="rect">
            <a:avLst/>
          </a:prstGeom>
        </p:spPr>
      </p:pic>
      <p:pic>
        <p:nvPicPr>
          <p:cNvPr id="87" name="Picture 8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62EE2A1-54A7-D683-8C4D-629CE918B42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63" y="3361592"/>
            <a:ext cx="890454" cy="890454"/>
          </a:xfrm>
          <a:prstGeom prst="rect">
            <a:avLst/>
          </a:prstGeom>
        </p:spPr>
      </p:pic>
      <p:pic>
        <p:nvPicPr>
          <p:cNvPr id="89" name="Picture 88" descr="A person wearing sunglasses and a black and red jacket&#10;&#10;Description automatically generated">
            <a:extLst>
              <a:ext uri="{FF2B5EF4-FFF2-40B4-BE49-F238E27FC236}">
                <a16:creationId xmlns:a16="http://schemas.microsoft.com/office/drawing/2014/main" id="{5EC55C81-893D-99C0-6157-E288139F1AD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55" y="3361591"/>
            <a:ext cx="890455" cy="890455"/>
          </a:xfrm>
          <a:prstGeom prst="rect">
            <a:avLst/>
          </a:prstGeom>
        </p:spPr>
      </p:pic>
      <p:pic>
        <p:nvPicPr>
          <p:cNvPr id="91" name="Picture 90" descr="A person and person holding a glass award&#10;&#10;Description automatically generated">
            <a:extLst>
              <a:ext uri="{FF2B5EF4-FFF2-40B4-BE49-F238E27FC236}">
                <a16:creationId xmlns:a16="http://schemas.microsoft.com/office/drawing/2014/main" id="{731C79C2-FED5-BB5D-3F2F-222798E61E2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16" y="3361591"/>
            <a:ext cx="890455" cy="890455"/>
          </a:xfrm>
          <a:prstGeom prst="rect">
            <a:avLst/>
          </a:prstGeom>
        </p:spPr>
      </p:pic>
      <p:pic>
        <p:nvPicPr>
          <p:cNvPr id="93" name="Picture 92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22C9DB18-59D3-877C-4C05-A27D29D6D80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40" y="3361592"/>
            <a:ext cx="890454" cy="890454"/>
          </a:xfrm>
          <a:prstGeom prst="rect">
            <a:avLst/>
          </a:prstGeom>
        </p:spPr>
      </p:pic>
      <p:pic>
        <p:nvPicPr>
          <p:cNvPr id="95" name="Picture 94" descr="A person wearing a blue dress and glasses&#10;&#10;Description automatically generated">
            <a:extLst>
              <a:ext uri="{FF2B5EF4-FFF2-40B4-BE49-F238E27FC236}">
                <a16:creationId xmlns:a16="http://schemas.microsoft.com/office/drawing/2014/main" id="{3DBACD82-43D2-FC31-B39D-3A8E05AA7D4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54" y="3361592"/>
            <a:ext cx="890454" cy="890454"/>
          </a:xfrm>
          <a:prstGeom prst="rect">
            <a:avLst/>
          </a:prstGeom>
        </p:spPr>
      </p:pic>
      <p:pic>
        <p:nvPicPr>
          <p:cNvPr id="97" name="Picture 96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9ECB701C-D595-482B-1F98-3CF2337D6BFF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268" y="3361591"/>
            <a:ext cx="890455" cy="890455"/>
          </a:xfrm>
          <a:prstGeom prst="rect">
            <a:avLst/>
          </a:prstGeom>
        </p:spPr>
      </p:pic>
      <p:pic>
        <p:nvPicPr>
          <p:cNvPr id="99" name="Picture 98" descr="A person wearing glasses and a necklace&#10;&#10;Description automatically generated">
            <a:extLst>
              <a:ext uri="{FF2B5EF4-FFF2-40B4-BE49-F238E27FC236}">
                <a16:creationId xmlns:a16="http://schemas.microsoft.com/office/drawing/2014/main" id="{B8F3F28D-9D4D-8FF1-85C7-594FCA95EE9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674" y="3361592"/>
            <a:ext cx="890454" cy="890454"/>
          </a:xfrm>
          <a:prstGeom prst="rect">
            <a:avLst/>
          </a:prstGeom>
        </p:spPr>
      </p:pic>
      <p:pic>
        <p:nvPicPr>
          <p:cNvPr id="103" name="Picture 102" descr="A person smiling at camera&#10;&#10;Description automatically generated">
            <a:extLst>
              <a:ext uri="{FF2B5EF4-FFF2-40B4-BE49-F238E27FC236}">
                <a16:creationId xmlns:a16="http://schemas.microsoft.com/office/drawing/2014/main" id="{61E277FE-941A-1192-0BFC-9364AA2780A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421" y="3361591"/>
            <a:ext cx="890454" cy="890454"/>
          </a:xfrm>
          <a:prstGeom prst="rect">
            <a:avLst/>
          </a:prstGeom>
        </p:spPr>
      </p:pic>
      <p:pic>
        <p:nvPicPr>
          <p:cNvPr id="105" name="Picture 10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4B3DB348-0EC3-97CF-3CD3-BE2F8851C434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16" y="4343483"/>
            <a:ext cx="890454" cy="890454"/>
          </a:xfrm>
          <a:prstGeom prst="rect">
            <a:avLst/>
          </a:prstGeom>
        </p:spPr>
      </p:pic>
      <p:pic>
        <p:nvPicPr>
          <p:cNvPr id="107" name="Picture 106" descr="A person holding a certificate&#10;&#10;Description automatically generated">
            <a:extLst>
              <a:ext uri="{FF2B5EF4-FFF2-40B4-BE49-F238E27FC236}">
                <a16:creationId xmlns:a16="http://schemas.microsoft.com/office/drawing/2014/main" id="{61A31CCC-63FC-87F6-C2F2-54D60E450F9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336" y="4343483"/>
            <a:ext cx="890454" cy="890454"/>
          </a:xfrm>
          <a:prstGeom prst="rect">
            <a:avLst/>
          </a:prstGeom>
        </p:spPr>
      </p:pic>
      <p:pic>
        <p:nvPicPr>
          <p:cNvPr id="109" name="Picture 108" descr="A person smiling at camera&#10;&#10;Description automatically generated">
            <a:extLst>
              <a:ext uri="{FF2B5EF4-FFF2-40B4-BE49-F238E27FC236}">
                <a16:creationId xmlns:a16="http://schemas.microsoft.com/office/drawing/2014/main" id="{8FB64324-9F70-F6E2-A23B-23A633F120C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18" y="4343482"/>
            <a:ext cx="890455" cy="890455"/>
          </a:xfrm>
          <a:prstGeom prst="rect">
            <a:avLst/>
          </a:prstGeom>
        </p:spPr>
      </p:pic>
      <p:pic>
        <p:nvPicPr>
          <p:cNvPr id="111" name="Picture 110" descr="A person with red hair and a white dress&#10;&#10;Description automatically generated">
            <a:extLst>
              <a:ext uri="{FF2B5EF4-FFF2-40B4-BE49-F238E27FC236}">
                <a16:creationId xmlns:a16="http://schemas.microsoft.com/office/drawing/2014/main" id="{F74A6E1A-66AD-8BD4-6073-AB61A25707C6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11" y="4343483"/>
            <a:ext cx="890454" cy="890454"/>
          </a:xfrm>
          <a:prstGeom prst="rect">
            <a:avLst/>
          </a:prstGeom>
        </p:spPr>
      </p:pic>
      <p:pic>
        <p:nvPicPr>
          <p:cNvPr id="113" name="Picture 112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B2F28719-F375-8AF2-E6A9-0C26F3468E6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270" y="4343482"/>
            <a:ext cx="890455" cy="890455"/>
          </a:xfrm>
          <a:prstGeom prst="rect">
            <a:avLst/>
          </a:prstGeom>
        </p:spPr>
      </p:pic>
      <p:sp>
        <p:nvSpPr>
          <p:cNvPr id="115" name="Oval 114">
            <a:extLst>
              <a:ext uri="{FF2B5EF4-FFF2-40B4-BE49-F238E27FC236}">
                <a16:creationId xmlns:a16="http://schemas.microsoft.com/office/drawing/2014/main" id="{6C18DFF3-5598-8FBA-653A-58928CE553B6}"/>
              </a:ext>
            </a:extLst>
          </p:cNvPr>
          <p:cNvSpPr/>
          <p:nvPr/>
        </p:nvSpPr>
        <p:spPr>
          <a:xfrm>
            <a:off x="8228830" y="4343482"/>
            <a:ext cx="890454" cy="890454"/>
          </a:xfrm>
          <a:prstGeom prst="ellipse">
            <a:avLst/>
          </a:prstGeom>
          <a:noFill/>
          <a:ln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0D5B7EC-1359-FE3F-B34C-95E5D0092789}"/>
              </a:ext>
            </a:extLst>
          </p:cNvPr>
          <p:cNvSpPr txBox="1"/>
          <p:nvPr/>
        </p:nvSpPr>
        <p:spPr>
          <a:xfrm>
            <a:off x="8267990" y="4632432"/>
            <a:ext cx="8001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  <a:latin typeface="Montserrat" pitchFamily="2" charset="0"/>
              </a:rPr>
              <a:t>YOU!</a:t>
            </a:r>
          </a:p>
        </p:txBody>
      </p:sp>
      <p:pic>
        <p:nvPicPr>
          <p:cNvPr id="119" name="Picture 118" descr="A black and white logo&#10;&#10;Description automatically generated">
            <a:extLst>
              <a:ext uri="{FF2B5EF4-FFF2-40B4-BE49-F238E27FC236}">
                <a16:creationId xmlns:a16="http://schemas.microsoft.com/office/drawing/2014/main" id="{775ADCE5-9A15-AC6D-B0F8-D255B77DA944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6" y="5373267"/>
            <a:ext cx="3800757" cy="1197634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6CCA0C76-A594-F41E-B3F3-6DCE550C3EB3}"/>
              </a:ext>
            </a:extLst>
          </p:cNvPr>
          <p:cNvSpPr txBox="1"/>
          <p:nvPr/>
        </p:nvSpPr>
        <p:spPr>
          <a:xfrm>
            <a:off x="4421394" y="5416169"/>
            <a:ext cx="751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rgbClr val="002060"/>
                </a:solidFill>
                <a:latin typeface="Bebas Neue" panose="020B0606020202050201" pitchFamily="34" charset="0"/>
              </a:rPr>
              <a:t>FINANCIAL FREEDOM FOR ALL!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29D3A58-D8BC-6E6A-74CE-9F8F3135972E}"/>
              </a:ext>
            </a:extLst>
          </p:cNvPr>
          <p:cNvSpPr txBox="1"/>
          <p:nvPr/>
        </p:nvSpPr>
        <p:spPr>
          <a:xfrm>
            <a:off x="4421394" y="5841736"/>
            <a:ext cx="751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solidFill>
                  <a:srgbClr val="002060"/>
                </a:solidFill>
                <a:latin typeface="Bebas Neue" panose="020B0606020202050201" pitchFamily="34" charset="0"/>
              </a:rPr>
              <a:t>…OUR REPS ARE FROM ALL WALKS OF LIFE!</a:t>
            </a:r>
          </a:p>
        </p:txBody>
      </p:sp>
    </p:spTree>
    <p:extLst>
      <p:ext uri="{BB962C8B-B14F-4D97-AF65-F5344CB8AC3E}">
        <p14:creationId xmlns:p14="http://schemas.microsoft.com/office/powerpoint/2010/main" val="118038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17</Words>
  <Application>Microsoft Office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Bebas Neue</vt:lpstr>
      <vt:lpstr>Montserrat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Rachana Shete</dc:creator>
  <cp:lastModifiedBy>Rachana Shete</cp:lastModifiedBy>
  <cp:revision>3</cp:revision>
  <dcterms:created xsi:type="dcterms:W3CDTF">2024-03-14T09:54:38Z</dcterms:created>
  <dcterms:modified xsi:type="dcterms:W3CDTF">2024-09-06T10:59:56Z</dcterms:modified>
</cp:coreProperties>
</file>