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D8F6-D0D4-EEBA-C1A9-DEA24B0B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069D2-B4B1-839C-C1CA-6AE6E1FB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DDC7-AFC2-46E6-B7CD-258C19DF631C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CDC13-7A29-A77C-CCDB-4CD1C0ED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B7D9D-B8BB-B2F2-ECEC-231A0219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813B-23B9-4B3C-BF55-03D99FA87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9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D4C2E-C742-3BAB-1B51-D9C02EAE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D4796-F4D8-8F31-F369-BD915334B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232E4-998D-B8B7-9101-F1A8A21A0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CBDDC7-AFC2-46E6-B7CD-258C19DF631C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8A0A7-6667-8259-5BD4-3DB3BBE9C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9D760-2446-4D6C-74EF-0BB4C11F0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7813B-23B9-4B3C-BF55-03D99FA87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34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B93F83-C5AD-0AC1-4540-C68A0323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6BA13-C152-9B49-0CFC-78301F07D2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8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6091A3-3A78-975A-C9B7-A2B0A3C0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B48C4-DA1F-49DC-4675-BC3D156720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7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AE2FDD-E2F4-3A79-BEE7-05D2A328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74480-5C83-A730-B057-4818B2B194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9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E49272-A0ED-DFA1-8F47-2A593308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E3051-8344-BBCF-4109-5904F5B358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0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C07C29-4388-0031-99A9-B7672999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B01F5-361E-90DC-2A8C-55B1FF5926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6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8806B7-7AE9-7B27-3A17-8F51B6A4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13AC7-25D0-B550-DC9A-15EA0465E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5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BC75EA-216A-4BB1-4C3F-9E2C60F7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7E91B-2976-5179-2C74-0D893C9EC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4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BE4C87-8633-EBE2-E673-F22162D7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CC515-F358-A37F-1A53-E8295E75E7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2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4B0EB4-3301-A2BC-4AE8-2510EC5F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96979-ACBE-11E6-716A-D80D35A509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5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2B2AF5-5684-C80E-FB7F-AAC71BCA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359BE-B26E-DA41-D185-B7C1646A03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E44616-7450-A1AC-1567-C1F245CB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3F21C-2E5D-3592-DB2B-DBE7A86A98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5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55ED3C-81D9-F3B8-CB5D-730E63F4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2AA96-CFE4-20A5-989E-BE55D59373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2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94E9E5-E34A-1737-8A7A-AFF89461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35246-45B1-9595-CAB8-336DA3700D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4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43E330-FB65-1832-1188-5BBC16EF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DD41B-06C4-E79F-8627-4C6979AF28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0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EA1BCE-45E7-C5AB-BEAC-907E9DDD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01CF6-17A0-D682-A5CF-8441A3CCC7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Rachana Shete</dc:creator>
  <cp:lastModifiedBy>Rachana Shete</cp:lastModifiedBy>
  <cp:revision>1</cp:revision>
  <dcterms:created xsi:type="dcterms:W3CDTF">2024-09-02T09:57:12Z</dcterms:created>
  <dcterms:modified xsi:type="dcterms:W3CDTF">2024-09-02T09:57:12Z</dcterms:modified>
</cp:coreProperties>
</file>