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6434-ED4C-2231-5340-74A8C9BB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C83BA-B1E5-C68F-DEF8-02156CD0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3CD5-2155-4E66-B9F5-7987CABA6682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1117D-4A8B-5444-F412-025B6859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038E5-150A-0B21-25FA-E351C0D5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817-C4B7-4B47-BEFB-424A8721F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B7142-650E-100E-80B4-0A6A6FE9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6AD1-0C93-FF6F-B744-BC7082E80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347E-95E6-12A1-BD96-A738B77C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03CD5-2155-4E66-B9F5-7987CABA6682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46E48-2AB2-7FFB-2419-34289B7D4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6E87-8867-925B-3CF0-17649F793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51817-C4B7-4B47-BEFB-424A8721F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55CB4-4CAA-0F26-78D7-B520B740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CADCC-69C8-EA5C-881B-79AC3F6D1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76FBB-3D90-AB06-6852-EDD3F128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9EEB9-F6D7-39D9-94DF-516B6EF64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E45FE-6A34-19A7-D8E2-7BB9EE85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FDBE4-62C8-EB3A-74FF-5A57FA9A2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2C265-2C16-A9A7-646B-9D43B76F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45C58-65D4-6312-0A05-8E791CEFD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AC94F-A084-77BB-13F4-F7A3DDF5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E6BD7-0F4B-CF4D-3C75-4434C093E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EC892D-29E9-BD74-D058-0AE9D5E3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94D67-2675-7C01-49F0-7D2652CBDE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85EF8-9CA1-3F22-417A-39446BA9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A51DC-85D4-808F-0810-B74F26BD0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0EBF81-F878-1450-B29F-32FB4AB1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5621E-E7FE-6C8D-0817-3A642D758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73C83D-4AE9-8148-F0DE-5DAC2ECE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33AEC-A684-DF2C-D8D2-1355E51EF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21994-E69E-DF48-34DA-DB341225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D53C0-19C7-FDEB-3457-FC68590CC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2091A-43B5-3AD7-AF27-39971C9D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89053-404E-E2F8-F0C1-EF3D586C8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A269F-79A2-626E-0FF3-EDFFAA96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09F77-AAFF-45BF-5DB6-D6EF8A0A6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408C3-6768-CD11-34AE-4CC370E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09C57-F5FA-8DE8-2EC9-FFAC450A9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Rachana Shete</dc:creator>
  <cp:lastModifiedBy>Rachana Shete</cp:lastModifiedBy>
  <cp:revision>1</cp:revision>
  <dcterms:created xsi:type="dcterms:W3CDTF">2024-09-02T09:54:32Z</dcterms:created>
  <dcterms:modified xsi:type="dcterms:W3CDTF">2024-09-02T09:54:32Z</dcterms:modified>
</cp:coreProperties>
</file>