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D0711-DF87-C680-590D-1B297BD20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D62018-719B-2ACC-D81B-086AD8D61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0A8C-DB9D-4AF2-A45E-318CE77F484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912EC8-559B-333D-F97F-47033A3D5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3119A9-CD18-3A01-30A9-943E66BDA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2FC7-D43C-4879-9F12-D6165812C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27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3C2235-9B3C-64FC-BBB5-280F491BF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7B5AA-8CAD-6FAF-248D-847FF6AAF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AC01B-3356-E7A2-C02F-3237B9D093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C20A8C-DB9D-4AF2-A45E-318CE77F484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84C46-12E6-1A43-33C0-CF4C7D276F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3847F-AD7C-960F-689A-9EC0B1FC3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552FC7-D43C-4879-9F12-D6165812C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179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7041458E-3A2E-D6F7-E48E-62BBF6E68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E69D32-AFBB-D8AB-CC19-2CAA321ED64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35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773C48C5-644F-F1C4-FB62-A2CC04036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B2A2D4-4C00-4B4D-A12E-AD099FEA33D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15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ADA7E063-9E7F-987F-9397-734C0CFC4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E6CE857-F48F-0B49-981C-656BE757BB5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107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278C9288-F2DE-48FD-1614-CE59639F4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BFDF1D9-3F60-A9C1-A386-29250156344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033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952BC0B0-59CE-E9AA-E960-9CDC5D413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339B106-3C1C-F1F5-7781-20D4B2C935B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635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ABE62FD3-AB1B-5245-ED11-BD8C38ED9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7BF6D14-8360-4412-0839-BF7B17AD1F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131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47F1BE38-2A4E-EC42-6E6D-0EC713B05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29EE0E-9CC2-64AD-AF2C-B590EC1C937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821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Rachana Shete</dc:creator>
  <cp:lastModifiedBy>Rachana Shete</cp:lastModifiedBy>
  <cp:revision>1</cp:revision>
  <dcterms:created xsi:type="dcterms:W3CDTF">2024-09-02T09:53:27Z</dcterms:created>
  <dcterms:modified xsi:type="dcterms:W3CDTF">2024-09-02T09:53:27Z</dcterms:modified>
</cp:coreProperties>
</file>