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5FA91-20B2-055F-C97B-25EE28F17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1EC2EE-1FCC-8CA4-CDAC-928D9221A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E5CB-A31A-41E0-A774-0761CD5D9322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6B75B-09FA-73D1-5C1A-8BC1E82CC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EE2FCA-6E12-CE13-26D3-B05DC52A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76D7A-B373-4782-86AB-CDCCE663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9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CAF3EE-699F-841E-664F-B80D5630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C35E2-B1B2-EE8B-31FA-942A69A29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BC6E-A14C-B1C7-76B6-56B179414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3FE5CB-A31A-41E0-A774-0761CD5D9322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3781C-248A-2A3F-1EDF-FEC165C38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7750F-CEE0-A4AB-D021-3E7463FD8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776D7A-B373-4782-86AB-CDCCE663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74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8BC22421-50A7-6B2E-63E9-04D985AB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75CCD8-00EF-DA1B-7662-EA79E339D8F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71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95C9597F-906D-48C1-8C65-629393933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C4546D-82CA-926C-314D-B4167FBB94C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34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174CA12-DF71-25B9-DB7E-5A5F8138F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F5DCCF-8A04-602F-6DD2-0D09EEC0CC7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9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55DAA6F1-B655-A6D6-0754-C32686A70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B7CAAC-829D-65D1-B34D-C53A4C1A8CF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02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3B338528-6C36-9F42-B7E6-92A25862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473027-D068-6BB0-A861-B7DE23D2F31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36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F2886529-9379-F6F3-80A3-27A490D14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5CE3E-9302-A8D0-C21B-97FA802A865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953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Rachana Shete</dc:creator>
  <cp:lastModifiedBy>Rachana Shete</cp:lastModifiedBy>
  <cp:revision>1</cp:revision>
  <dcterms:created xsi:type="dcterms:W3CDTF">2024-09-02T09:52:12Z</dcterms:created>
  <dcterms:modified xsi:type="dcterms:W3CDTF">2024-09-02T09:52:12Z</dcterms:modified>
</cp:coreProperties>
</file>