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AB4D4-342F-1599-1B35-D2C6BC353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C60721-790A-7364-F74E-D93CFF3E9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8BE62-E271-4B7C-8D97-E8613BB70447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CDE025-1340-147F-A616-7E134B867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03B1A5-3E0C-3093-5519-41EF87994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D01C2-1905-4DAB-9EBE-F09B6B1880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351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740F79-3FDD-1725-3179-7522FD212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744D72-214D-D02E-85D8-61862E2182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CD7FB8-46DC-B3D5-48EC-5B50D0C5DB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58BE62-E271-4B7C-8D97-E8613BB70447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5244F-5094-E5D8-DF4F-A77F8EA462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F3AC5B-6ACF-C35E-D5BC-1E360D8200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FD01C2-1905-4DAB-9EBE-F09B6B1880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028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E814F9B-E603-85DB-715C-15C688919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A8B751-B8E1-9758-B1C3-339805D44FC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882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E6D45D8-31CB-13C9-ABA3-6555564DF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A437AB-2D53-C571-334A-911AF5AD15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980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F07744D-6FAE-D037-F847-F086FA04C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FDC9D6-B4DC-5764-B0FC-B34E74ED74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991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68775C9-37F6-BA6A-5258-107686F63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A61F9F-BF77-A098-6870-37CB1CCB44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10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F0BB3B6-5860-4B25-1A01-75A3B0AA5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AA0DF8-9A1D-9703-61F7-58928359AA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738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78F06CF-62CC-F084-30EC-9737F9481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B5388D-FC87-71EE-5DCC-BFE03EAB00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261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3B42B69-1799-F80E-595F-5C03D2862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1DA781-C8EF-9CF6-C836-A6588C2798F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578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11CA220-55CA-EE68-D314-F31AF4960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06FC77-56AC-26A8-AB61-8308918B6F5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043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9D27ED4-6DD7-1392-7A8B-A39626337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742C17-E606-FA52-0D7E-7AE69B61A3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578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8330314-00A1-AE95-B8E1-1B32A908F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08B12D-1476-2F80-E7EB-53BB2A9C92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092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4D9145D-7B25-F200-F80F-964C4BB40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AD567A-29FE-620D-FBDB-6E95D34EE8D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811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D28F8DD-B039-382D-DA2D-8C6C373F2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CA63F8-A46C-B25D-E18B-9694CC37CB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683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D36845F-5775-A683-2242-BFFC837E0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4BC57A-F578-974F-600E-5CF5F84236C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341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Rachana Shete</dc:creator>
  <cp:lastModifiedBy>Rachana Shete</cp:lastModifiedBy>
  <cp:revision>1</cp:revision>
  <dcterms:created xsi:type="dcterms:W3CDTF">2024-09-02T09:50:59Z</dcterms:created>
  <dcterms:modified xsi:type="dcterms:W3CDTF">2024-09-02T09:50:59Z</dcterms:modified>
</cp:coreProperties>
</file>