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9D48-4432-9C37-5182-B03C9732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F3DDB-2AC0-6352-4FEB-CC4481DC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BB00-F946-4B3B-94D1-846F51FBD6DC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B8311-8126-D656-98BE-ED1CB1A9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EBE48-0E48-1A1A-3E43-6482ACF9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E7267-E131-4593-9841-0D642C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4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930F70-2926-3A2C-021B-E3C766C9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98421-B234-9EFB-6E3C-A8E06002E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59FEF-5302-C250-EEE4-CF8D54EEA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6ABB00-F946-4B3B-94D1-846F51FBD6DC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F4BF-2DC2-6237-4A6D-F67CB1B80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6656-FE6A-9C3F-8054-6173E5483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0E7267-E131-4593-9841-0D642C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2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1A826F-D74C-4AAC-CBB8-EAE4CF07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095D1-EBA0-AF38-266B-B39B00A682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32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91177F-E176-9F4B-C3CF-C52242B5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E5C0B-CCB5-9B30-E092-CDE98FFA9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778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C30A57-632A-9263-2654-3FDF8A52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27F93-AC9D-6393-CA85-FC7B76F3B1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1124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B036DA-FD79-8831-5B03-3A4A6B9C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55A83-07C2-F149-C1BF-0CC78DF54E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6334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14DEAB-9722-FED7-AA27-2165EB79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897A3-026E-9F20-76D3-8C463A0551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8982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E26F44-0BE7-ED8C-B17C-87222601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3E933-A5BC-85D7-CFF4-9AD420E32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2727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956589-D125-23A9-6852-D3E19043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044F6-75A5-7584-6C2E-31855DCE23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2795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64F47F-B671-5109-8C84-9CA45848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4FB54-E493-D9ED-19F1-2AE400A5E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5072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77D765-9709-6083-5E83-DA75B263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95FDA-62C7-4D47-AB5E-6130E1F15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50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6F89C2-6409-6264-2069-7B32DAB9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3FB65-9961-7768-65AB-2264C1BEF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03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E13B31-C2EB-CEEC-0E3A-D53F285F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43B25-329B-2012-1285-52EE1B2C7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3517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09B67F-6F80-23AD-DC1E-D75A408E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A3506-85E2-27C8-79B5-A771859E4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80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F79631-8465-90CD-244A-5F653050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EDDBD-288A-8F25-F3E5-6227B6BF7C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9387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3CD7FC-4AC8-B1F2-7AE2-A8117AE9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49326-DF79-C032-4083-4F92BAAB3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605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11181D-7AEA-3FB0-FAEF-4AC8790A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BC49F-6EB7-45E9-3EF8-EC36AAFD68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08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B328D-49A6-6BD7-03A7-ED44B84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77F40-8C87-ACDD-C057-A1365B6E14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89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Rachana Shete</dc:creator>
  <cp:lastModifiedBy>Rachana Shete</cp:lastModifiedBy>
  <cp:revision>1</cp:revision>
  <dcterms:created xsi:type="dcterms:W3CDTF">2024-09-02T09:49:07Z</dcterms:created>
  <dcterms:modified xsi:type="dcterms:W3CDTF">2024-09-02T09:49:07Z</dcterms:modified>
</cp:coreProperties>
</file>