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9"/>
  </p:notesMasterIdLst>
  <p:sldIdLst>
    <p:sldId id="256" r:id="rId5"/>
    <p:sldId id="257" r:id="rId6"/>
    <p:sldId id="262" r:id="rId7"/>
    <p:sldId id="2147470967" r:id="rId8"/>
    <p:sldId id="2147470968" r:id="rId9"/>
    <p:sldId id="259" r:id="rId10"/>
    <p:sldId id="260" r:id="rId11"/>
    <p:sldId id="261" r:id="rId12"/>
    <p:sldId id="303" r:id="rId13"/>
    <p:sldId id="2147470973" r:id="rId14"/>
    <p:sldId id="308" r:id="rId15"/>
    <p:sldId id="2147470998" r:id="rId16"/>
    <p:sldId id="2147470999" r:id="rId17"/>
    <p:sldId id="2147471000" r:id="rId18"/>
    <p:sldId id="2147471001" r:id="rId19"/>
    <p:sldId id="2147471002" r:id="rId20"/>
    <p:sldId id="2147471003" r:id="rId21"/>
    <p:sldId id="2147471004" r:id="rId22"/>
    <p:sldId id="2147471005" r:id="rId23"/>
    <p:sldId id="2147471006" r:id="rId24"/>
    <p:sldId id="2147471007" r:id="rId25"/>
    <p:sldId id="2147471008" r:id="rId26"/>
    <p:sldId id="2147471009" r:id="rId27"/>
    <p:sldId id="2147471010" r:id="rId28"/>
    <p:sldId id="2147471011" r:id="rId29"/>
    <p:sldId id="2147471015" r:id="rId30"/>
    <p:sldId id="2147471016" r:id="rId31"/>
    <p:sldId id="2147471017" r:id="rId32"/>
    <p:sldId id="2147471018" r:id="rId33"/>
    <p:sldId id="2147471019" r:id="rId34"/>
    <p:sldId id="2147471020" r:id="rId35"/>
    <p:sldId id="2147471021" r:id="rId36"/>
    <p:sldId id="2147471022" r:id="rId37"/>
    <p:sldId id="2147471023" r:id="rId38"/>
    <p:sldId id="2147471024" r:id="rId39"/>
    <p:sldId id="2147471025" r:id="rId40"/>
    <p:sldId id="2147471026" r:id="rId41"/>
    <p:sldId id="2147471027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265" r:id="rId75"/>
    <p:sldId id="264" r:id="rId76"/>
    <p:sldId id="266" r:id="rId77"/>
    <p:sldId id="279" r:id="rId78"/>
    <p:sldId id="278" r:id="rId79"/>
    <p:sldId id="280" r:id="rId80"/>
    <p:sldId id="275" r:id="rId81"/>
    <p:sldId id="276" r:id="rId82"/>
    <p:sldId id="277" r:id="rId83"/>
    <p:sldId id="267" r:id="rId84"/>
    <p:sldId id="268" r:id="rId85"/>
    <p:sldId id="269" r:id="rId86"/>
    <p:sldId id="270" r:id="rId87"/>
    <p:sldId id="282" r:id="rId88"/>
    <p:sldId id="273" r:id="rId89"/>
    <p:sldId id="283" r:id="rId90"/>
    <p:sldId id="284" r:id="rId91"/>
    <p:sldId id="296" r:id="rId92"/>
    <p:sldId id="285" r:id="rId93"/>
    <p:sldId id="286" r:id="rId94"/>
    <p:sldId id="298" r:id="rId95"/>
    <p:sldId id="287" r:id="rId96"/>
    <p:sldId id="288" r:id="rId97"/>
    <p:sldId id="300" r:id="rId98"/>
    <p:sldId id="289" r:id="rId99"/>
    <p:sldId id="290" r:id="rId100"/>
    <p:sldId id="302" r:id="rId101"/>
    <p:sldId id="291" r:id="rId102"/>
    <p:sldId id="292" r:id="rId103"/>
    <p:sldId id="304" r:id="rId104"/>
    <p:sldId id="293" r:id="rId105"/>
    <p:sldId id="294" r:id="rId106"/>
    <p:sldId id="306" r:id="rId107"/>
    <p:sldId id="2147470865" r:id="rId108"/>
    <p:sldId id="297" r:id="rId109"/>
    <p:sldId id="2147470964" r:id="rId110"/>
    <p:sldId id="299" r:id="rId111"/>
    <p:sldId id="2147470965" r:id="rId112"/>
    <p:sldId id="301" r:id="rId113"/>
    <p:sldId id="2147470966" r:id="rId114"/>
    <p:sldId id="307" r:id="rId115"/>
    <p:sldId id="323" r:id="rId116"/>
    <p:sldId id="2147470995" r:id="rId117"/>
    <p:sldId id="342" r:id="rId118"/>
    <p:sldId id="343" r:id="rId119"/>
    <p:sldId id="344" r:id="rId120"/>
    <p:sldId id="345" r:id="rId121"/>
    <p:sldId id="346" r:id="rId122"/>
    <p:sldId id="347" r:id="rId123"/>
    <p:sldId id="309" r:id="rId124"/>
    <p:sldId id="568" r:id="rId125"/>
    <p:sldId id="2147470853" r:id="rId126"/>
    <p:sldId id="2147470942" r:id="rId127"/>
    <p:sldId id="2147470943" r:id="rId128"/>
    <p:sldId id="2147470944" r:id="rId129"/>
    <p:sldId id="2147470996" r:id="rId130"/>
    <p:sldId id="2147470946" r:id="rId131"/>
    <p:sldId id="2147470947" r:id="rId132"/>
    <p:sldId id="2147470948" r:id="rId133"/>
    <p:sldId id="2147470949" r:id="rId134"/>
    <p:sldId id="2147470975" r:id="rId135"/>
    <p:sldId id="2147470997" r:id="rId136"/>
    <p:sldId id="2147470953" r:id="rId137"/>
    <p:sldId id="2147470994" r:id="rId13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864"/>
    <a:srgbClr val="F0F0F0"/>
    <a:srgbClr val="1C457A"/>
    <a:srgbClr val="2964B0"/>
    <a:srgbClr val="45A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878F2-3E0F-4C9B-9DDE-FD216192F390}" v="2" dt="2024-07-25T11:08:21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na Shete" userId="37e74582-fd8f-49a1-a41f-9b69afa4b3c2" providerId="ADAL" clId="{EAD878F2-3E0F-4C9B-9DDE-FD216192F390}"/>
    <pc:docChg chg="addSld delSld modSld">
      <pc:chgData name="Rachana Shete" userId="37e74582-fd8f-49a1-a41f-9b69afa4b3c2" providerId="ADAL" clId="{EAD878F2-3E0F-4C9B-9DDE-FD216192F390}" dt="2024-07-25T11:08:26.959" v="2" actId="47"/>
      <pc:docMkLst>
        <pc:docMk/>
      </pc:docMkLst>
      <pc:sldChg chg="add">
        <pc:chgData name="Rachana Shete" userId="37e74582-fd8f-49a1-a41f-9b69afa4b3c2" providerId="ADAL" clId="{EAD878F2-3E0F-4C9B-9DDE-FD216192F390}" dt="2024-07-25T11:08:21.670" v="1"/>
        <pc:sldMkLst>
          <pc:docMk/>
          <pc:sldMk cId="1907296596" sldId="352"/>
        </pc:sldMkLst>
      </pc:sldChg>
      <pc:sldChg chg="add">
        <pc:chgData name="Rachana Shete" userId="37e74582-fd8f-49a1-a41f-9b69afa4b3c2" providerId="ADAL" clId="{EAD878F2-3E0F-4C9B-9DDE-FD216192F390}" dt="2024-07-25T11:08:21.670" v="1"/>
        <pc:sldMkLst>
          <pc:docMk/>
          <pc:sldMk cId="2114063904" sldId="353"/>
        </pc:sldMkLst>
      </pc:sldChg>
      <pc:sldChg chg="add">
        <pc:chgData name="Rachana Shete" userId="37e74582-fd8f-49a1-a41f-9b69afa4b3c2" providerId="ADAL" clId="{EAD878F2-3E0F-4C9B-9DDE-FD216192F390}" dt="2024-07-25T11:08:21.670" v="1"/>
        <pc:sldMkLst>
          <pc:docMk/>
          <pc:sldMk cId="3353497364" sldId="354"/>
        </pc:sldMkLst>
      </pc:sldChg>
      <pc:sldChg chg="add">
        <pc:chgData name="Rachana Shete" userId="37e74582-fd8f-49a1-a41f-9b69afa4b3c2" providerId="ADAL" clId="{EAD878F2-3E0F-4C9B-9DDE-FD216192F390}" dt="2024-07-25T11:08:21.670" v="1"/>
        <pc:sldMkLst>
          <pc:docMk/>
          <pc:sldMk cId="2761466644" sldId="355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3518396313" sldId="356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446431008" sldId="357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831551957" sldId="358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4131367182" sldId="359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952512841" sldId="360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982771872" sldId="361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764358480" sldId="362"/>
        </pc:sldMkLst>
      </pc:sldChg>
      <pc:sldChg chg="add del">
        <pc:chgData name="Rachana Shete" userId="37e74582-fd8f-49a1-a41f-9b69afa4b3c2" providerId="ADAL" clId="{EAD878F2-3E0F-4C9B-9DDE-FD216192F390}" dt="2024-07-25T11:08:26.959" v="2" actId="47"/>
        <pc:sldMkLst>
          <pc:docMk/>
          <pc:sldMk cId="688851582" sldId="363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955545953" sldId="364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141801955" sldId="365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840054514" sldId="366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595436543" sldId="367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234951552" sldId="368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3665214950" sldId="369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304971079" sldId="370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445457062" sldId="371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006072617" sldId="372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469372496" sldId="373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598123429" sldId="374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3404579084" sldId="375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3690936972" sldId="376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135663011" sldId="377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1529741341" sldId="378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46124787" sldId="379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4221190604" sldId="380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3917298074" sldId="381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716307553" sldId="382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302236341" sldId="383"/>
        </pc:sldMkLst>
      </pc:sldChg>
      <pc:sldChg chg="add">
        <pc:chgData name="Rachana Shete" userId="37e74582-fd8f-49a1-a41f-9b69afa4b3c2" providerId="ADAL" clId="{EAD878F2-3E0F-4C9B-9DDE-FD216192F390}" dt="2024-07-25T11:07:54.687" v="0"/>
        <pc:sldMkLst>
          <pc:docMk/>
          <pc:sldMk cId="2928458226" sldId="3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C5058-6077-47F7-A820-F6A71A218D0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BB5C5-8915-4B43-8FFC-3E4C081A5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9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35F08-B397-45AC-8C08-93310A92CF44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638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54dda1946d_6_30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174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54dda1946d_6_3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51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54dda1946d_4_27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54dda1946d_6_3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331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31C78-A9A1-4ED7-922E-460DE7AF02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18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BB5C5-8915-4B43-8FFC-3E4C081A57CA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0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BB5C5-8915-4B43-8FFC-3E4C081A57CA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5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BB5C5-8915-4B43-8FFC-3E4C081A57CA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71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BB5C5-8915-4B43-8FFC-3E4C081A57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06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4dfce81f19_0_4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54dda1946d_6_3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54dda1946d_6_30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54dda1946d_6_3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00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5B1F-90B1-72EE-A4E0-13F40D9B3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7EF8F-8E76-CFEC-30A4-434E6734F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17320-0AE1-1859-6698-58C2243D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A6D88-C093-9CCA-77F1-B1A01C83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BB0E6-4252-7428-D237-23060C07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18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B105-F5D1-4BD0-35B3-2C62AD6A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3B632-4930-26BF-B6B7-B3478A462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C70AA-F891-F1BF-DC01-88A5FE8F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9DF05-5601-AA8D-141C-A8652422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91D06-06B4-FE14-8E09-1F0C1942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28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2F6C1-8E32-4465-CD81-DE844DFDB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4BC85-3F1D-424B-4151-404DBCFC2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9F18-A99D-72A5-8CD8-2045D3B9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C2522-47CA-4C60-DB53-7E36E5A3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AAE6E-4172-8710-6A55-C9429520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56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0375-D5C9-12E6-E8C1-EAEF09239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B3FF-7448-3952-435A-41A077F5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5AB7-6760-7728-0086-5A70217D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50740-A88E-EFF1-CBAD-19513591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B836E-CC61-95C6-CF52-52EF4619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8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4645-41AA-4836-EA50-E97230C9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1E56-1791-0B70-E97A-2E073968D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99C0-DA39-3AF1-2BF4-776679DF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C874-0510-B5F0-489A-4FBB56A5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27929-F484-A418-3045-AF9A7248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49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C4D3-7C6A-122A-AA34-9C799C66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78515-2926-3F31-37D0-F056A245D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8D56D-3EF5-1757-CBAE-C3B67A11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C3813-BF07-53A4-3FEF-E389D938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2C3CB-DD3E-BB7C-BA93-77B1195D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9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E9E1-D44C-C1C7-83B2-768857E4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8F3B1-817A-F194-2B70-DA1A36601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FF3E7-1446-A523-A08D-6FCF4E561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5CDB2-03DD-D44E-0E6D-8E610B55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47B0B-4579-A66A-C7A7-D64AF1AE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3BBEB-4F5A-E5F1-45D6-13C8367D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65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A8A1-377D-DA81-B1F8-C70B40440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D741E-63E5-60C8-F242-1D11C1DEC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8F4-5F4D-8EFC-1E3A-FC9627A3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828E0-BDDC-2A1F-1AE3-FFAADCA98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ABA44-7341-D642-CC03-FE78050B0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11ED9-BE11-C0E7-481D-A8FEEC50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FC7896-8F27-B219-8DFC-ED298453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FA7E1C-09D1-1AB1-E03A-229D6CA3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98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58F79-E80F-9AFC-20B8-C154400B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D69D7-CA6F-AF67-4C02-91B9B93A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5D17F-3CC0-7C08-28A2-817F3CB1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5653D-55DC-FD22-72AC-CE29755B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2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B6CB3-4C01-5E52-0B3E-252D0B21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131BD-345C-3FFD-C4A7-04A494B4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9A1C-D013-D5B7-4D25-E848097D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17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2188-D4F5-86CB-4603-2AA47CB9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49210-C1FC-D2AC-28EB-465CFC4EA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0BC45-3DA7-5D88-B6A7-73C3EC37B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45605-0989-3BF5-810E-8F98DB0B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00231-9B52-7658-E258-EFFFA88F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8DDE8-1E62-4A28-3254-B261422C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F154-4964-4078-8EB7-622E72A6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A7A9D-9BAE-BEEA-B1CF-A75D98E7E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D482B-3075-97BE-25B5-E333AF31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29DA-C43F-6A31-0632-53D7E653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CF610-0792-67FA-324D-3D994D94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463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19B3-63AC-F4A4-D684-C9BC04811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8218D-0253-BA02-75FD-5C695A9F3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F171B-FCC1-82EA-E5D7-9A87170AE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AAE6D-80CC-D4DC-9616-21BA4FF4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10636-C099-87E5-6038-7912FCCA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84E38-5D6D-7FC4-007B-09B63D7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21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FFAC-8FBA-2313-0B53-E092754F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721C4-A9AA-6CBF-0EF6-5E7F5674B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F8CF-715A-BF03-8811-9AE25F9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1B131-3634-CCA6-A79E-00E49DEB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A4662-C5B3-060F-9808-7F017FA1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19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BAC0C-2150-3CF5-5275-00C21CDCE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0C9DC-1BE7-D5CE-0AF3-C7AFEB84E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BEE65-0345-9998-5997-CBDDC329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948D8-D08A-4DE0-1DDF-06ADF7CA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0C00C-6A97-BA07-99B3-83333AA9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7410-31E2-0EEC-70B8-5E1F58AFE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7F373-19E9-72EC-4360-251403E65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624AB-046A-6614-F3E7-9B0754B2D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582C5-4F19-C3EF-61C3-4FF9A801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BA046-3043-2CCB-94EA-63606CA8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60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54CD-3FC7-5F16-66FB-CECCBC32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1EC3-1729-6000-4B1C-0ED6077AA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4466C-157A-21F9-4202-786D6BA4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8CE6-9948-6E92-070E-F81ABD3E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D9CB0-3EA3-C0F8-43C0-0738860D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44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CE10-63ED-5CA7-DF75-CBDB35ED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70F1E-C18A-146E-3C29-7E302DA2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26A9B-C0F9-8F65-A258-FBA19F53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605F6-DC7D-8EAB-9099-8402220E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797A-E0A9-28D9-2FAF-CD13DA6F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8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C27E-043E-903B-AC8D-F42C672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9C2A-27BC-DC93-EF9E-9529FEB1E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282B1-8551-74A2-C153-155B5D7F7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B0528-2A70-AE98-66F3-A0B483CB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746BE-1EE2-A149-38A2-103BE00E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2BCE3-D259-D4CB-8A7F-8A571D56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4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2D8D-B516-E1A8-5D16-0FDCBB8A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4D9AC-9C8E-93FB-40B5-3A96392B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0CC49-E5A7-DA48-26F6-8BE1814A2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284249-F188-04BC-FA49-F378D7942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12C19-6706-17E7-F60B-3DE4B741D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79AC6-B1BE-CD08-DB5A-C92941BA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0A9092-262E-F024-9A73-BF260167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E2820-039C-A116-208B-057FEA35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728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6F07-C9B1-9B1A-8B63-A8C98BD8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4D2-BF2E-7C80-65C0-DB1A4181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9A244-A8CE-8D15-D0EC-0918F89E0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B3A8-9D27-89AC-F811-D15E25E7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79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3CCA6-158A-47E9-BE39-35607BB3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2978B-0AF3-D3CA-A12D-08D73174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F2623-286C-86ED-881D-2DDAA8CC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3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98FC-7B0C-8DD2-E757-B0183A71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8788-EC9D-D13B-1128-22A1B60CF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1D1EF-5E08-5D93-10CC-FA92DE89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E6372-BB97-0324-C8BE-B3630C1E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064E-EC25-BC1D-EFB6-796EB0A8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02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3A5A-7997-8455-FF52-9881967D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99607-1172-4F85-3EB7-765EFAFD7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E3963-ED3A-9541-C22D-D7B55B4E0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41C1-E1B9-B041-957D-2DA65100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466B-E433-8222-D558-C5489C2A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F8114-3562-F193-CBE6-59E53A92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96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62D7-8D5A-64DA-BEC5-DAFCF74B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E05A2-855B-B8A1-2DBD-BBD2A036F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2B8A3-536A-5B37-0E73-6F52152B8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FF6C0-9B33-C2AE-3917-AFC0A6B1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DEF7B-BD3A-CB75-79F2-4AEFE407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5C8FA-C4FA-5F30-270E-8DD6AB95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02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46BC-556F-992E-1B86-C85AC0A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FCD92-1723-4EA3-D7B8-0516A0329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A2C5-B0F1-9CA0-9F85-6426B29F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B9CC8-765A-C402-B312-633E3191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5633-4732-C90E-E4F7-823FFBC5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815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2861F-AE49-E128-01F6-FCB870428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11D39-9D11-782A-AA40-C461B2C32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C09FF-B960-3AE9-4E1E-09C49E7C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25BB4-1FE9-B06C-C2E4-2CEB660A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F491-193E-8875-6050-0FE17ABB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5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1526000"/>
            <a:ext cx="5482800" cy="31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697600"/>
            <a:ext cx="54828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-2139457" y="-1126843"/>
            <a:ext cx="4375224" cy="2843741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-9899992" flipH="1">
            <a:off x="-2020261" y="5495142"/>
            <a:ext cx="5271440" cy="256236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3197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396233" y="3429300"/>
            <a:ext cx="584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396233" y="1762633"/>
            <a:ext cx="16476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646167" y="1435400"/>
            <a:ext cx="3987200" cy="398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-3263452" flipH="1">
            <a:off x="7796196" y="5237236"/>
            <a:ext cx="3997141" cy="343505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460623" flipH="1">
            <a:off x="8516335" y="-2022779"/>
            <a:ext cx="5449415" cy="44062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 rot="-4592116" flipH="1">
            <a:off x="8253" y="150934"/>
            <a:ext cx="857169" cy="693105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7571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1082633" y="1377200"/>
            <a:ext cx="3739200" cy="13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1082633" y="2719600"/>
            <a:ext cx="5726400" cy="27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>
            <a:spLocks noGrp="1"/>
          </p:cNvSpPr>
          <p:nvPr>
            <p:ph type="pic" idx="2"/>
          </p:nvPr>
        </p:nvSpPr>
        <p:spPr>
          <a:xfrm>
            <a:off x="7558633" y="1435400"/>
            <a:ext cx="3987200" cy="398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40" name="Google Shape;140;p7"/>
          <p:cNvSpPr/>
          <p:nvPr/>
        </p:nvSpPr>
        <p:spPr>
          <a:xfrm rot="-2381697">
            <a:off x="-1686827" y="-882126"/>
            <a:ext cx="4128269" cy="267865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7"/>
          <p:cNvSpPr/>
          <p:nvPr/>
        </p:nvSpPr>
        <p:spPr>
          <a:xfrm rot="-7296874">
            <a:off x="-980053" y="5642099"/>
            <a:ext cx="2714737" cy="201181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7"/>
          <p:cNvGrpSpPr/>
          <p:nvPr/>
        </p:nvGrpSpPr>
        <p:grpSpPr>
          <a:xfrm>
            <a:off x="86755" y="5830726"/>
            <a:ext cx="1170877" cy="872709"/>
            <a:chOff x="1114425" y="4361211"/>
            <a:chExt cx="573023" cy="427101"/>
          </a:xfrm>
        </p:grpSpPr>
        <p:grpSp>
          <p:nvGrpSpPr>
            <p:cNvPr id="143" name="Google Shape;143;p7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144" name="Google Shape;144;p7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7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290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0" name="Google Shape;150;p8"/>
          <p:cNvSpPr/>
          <p:nvPr/>
        </p:nvSpPr>
        <p:spPr>
          <a:xfrm rot="-3263452" flipH="1">
            <a:off x="7796196" y="5237236"/>
            <a:ext cx="3997141" cy="343505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8"/>
          <p:cNvSpPr/>
          <p:nvPr/>
        </p:nvSpPr>
        <p:spPr>
          <a:xfrm rot="460623" flipH="1">
            <a:off x="8516335" y="-2022779"/>
            <a:ext cx="5449415" cy="44062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8"/>
          <p:cNvSpPr/>
          <p:nvPr/>
        </p:nvSpPr>
        <p:spPr>
          <a:xfrm rot="-4592116" flipH="1">
            <a:off x="8253" y="150934"/>
            <a:ext cx="857169" cy="693105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2437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9"/>
          <p:cNvSpPr/>
          <p:nvPr/>
        </p:nvSpPr>
        <p:spPr>
          <a:xfrm rot="3263452">
            <a:off x="-218607" y="5237236"/>
            <a:ext cx="3997141" cy="343505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 rot="-460623">
            <a:off x="-2391017" y="-2022779"/>
            <a:ext cx="5449415" cy="44062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 rot="4592047">
            <a:off x="10396342" y="790938"/>
            <a:ext cx="1966877" cy="1590412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7023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5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EE41-F874-205B-0035-5E6F560C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BC14C-C1C8-6840-C058-1E07D1851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B23B0-1D8B-9363-EE3C-ACF88EE10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7BB22-AFE9-DC48-7483-3721D4D4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C2D6F-9933-4732-D630-EF4468F5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C1260-BC41-040E-EDF3-C5E279B7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197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69817"/>
            <a:ext cx="8768000" cy="20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subTitle" idx="1"/>
          </p:nvPr>
        </p:nvSpPr>
        <p:spPr>
          <a:xfrm>
            <a:off x="950967" y="4225384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4" name="Google Shape;164;p11"/>
          <p:cNvSpPr/>
          <p:nvPr/>
        </p:nvSpPr>
        <p:spPr>
          <a:xfrm rot="-1900174" flipH="1">
            <a:off x="-666745" y="-581420"/>
            <a:ext cx="2306144" cy="186474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1"/>
          <p:cNvSpPr/>
          <p:nvPr/>
        </p:nvSpPr>
        <p:spPr>
          <a:xfrm rot="-3263452" flipH="1">
            <a:off x="7796196" y="5237236"/>
            <a:ext cx="3997141" cy="343505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1"/>
          <p:cNvSpPr/>
          <p:nvPr/>
        </p:nvSpPr>
        <p:spPr>
          <a:xfrm rot="460623" flipH="1">
            <a:off x="8516335" y="-2022779"/>
            <a:ext cx="5449415" cy="44062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1"/>
          <p:cNvSpPr/>
          <p:nvPr/>
        </p:nvSpPr>
        <p:spPr>
          <a:xfrm rot="531593" flipH="1">
            <a:off x="-1630384" y="5105842"/>
            <a:ext cx="3870616" cy="312976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11"/>
          <p:cNvGrpSpPr/>
          <p:nvPr/>
        </p:nvGrpSpPr>
        <p:grpSpPr>
          <a:xfrm>
            <a:off x="9922005" y="386470"/>
            <a:ext cx="1822551" cy="1842799"/>
            <a:chOff x="6568493" y="8"/>
            <a:chExt cx="1820608" cy="1840590"/>
          </a:xfrm>
        </p:grpSpPr>
        <p:sp>
          <p:nvSpPr>
            <p:cNvPr id="169" name="Google Shape;169;p11"/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1" name="Google Shape;171;p11"/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4" name="Google Shape;174;p11"/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75" name="Google Shape;175;p11"/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11"/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11"/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8" name="Google Shape;178;p11"/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179" name="Google Shape;179;p11"/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80" name="Google Shape;180;p11"/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11"/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11"/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11"/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11"/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11"/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1"/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1"/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1"/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1"/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0" name="Google Shape;190;p11"/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191" name="Google Shape;191;p11"/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11"/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11"/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11"/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11"/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11"/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11"/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1"/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11"/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11"/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" name="Google Shape;201;p11"/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202" name="Google Shape;202;p11"/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1"/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1"/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1"/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1"/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1"/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1"/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1"/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0" name="Google Shape;210;p11"/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11"/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213" name="Google Shape;213;p11"/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214" name="Google Shape;214;p11"/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8" name="Google Shape;218;p11"/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219" name="Google Shape;219;p11"/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220" name="Google Shape;220;p11"/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11"/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222;p11"/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" name="Google Shape;223;p11"/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224" name="Google Shape;224;p11"/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11"/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" name="Google Shape;226;p11"/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227" name="Google Shape;227;p11"/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228;p11"/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p11"/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230" name="Google Shape;230;p11"/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231" name="Google Shape;231;p11"/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2" name="Google Shape;232;p11"/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233" name="Google Shape;233;p11"/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234" name="Google Shape;234;p11"/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11"/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6" name="Google Shape;236;p11"/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237" name="Google Shape;237;p11"/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238;p11"/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19203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01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1"/>
          <p:cNvSpPr/>
          <p:nvPr/>
        </p:nvSpPr>
        <p:spPr>
          <a:xfrm rot="-1900174" flipH="1">
            <a:off x="-666745" y="-581420"/>
            <a:ext cx="2306144" cy="186474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1"/>
          <p:cNvSpPr/>
          <p:nvPr/>
        </p:nvSpPr>
        <p:spPr>
          <a:xfrm rot="-3263452" flipH="1">
            <a:off x="7796196" y="5237236"/>
            <a:ext cx="3997141" cy="343505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rot="460623" flipH="1">
            <a:off x="8516335" y="-2022779"/>
            <a:ext cx="5449415" cy="44062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1"/>
          <p:cNvSpPr/>
          <p:nvPr/>
        </p:nvSpPr>
        <p:spPr>
          <a:xfrm rot="531593" flipH="1">
            <a:off x="-1630384" y="5105842"/>
            <a:ext cx="3870616" cy="312976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0" name="Google Shape;640;p21"/>
          <p:cNvGrpSpPr/>
          <p:nvPr/>
        </p:nvGrpSpPr>
        <p:grpSpPr>
          <a:xfrm>
            <a:off x="10575830" y="236125"/>
            <a:ext cx="1330431" cy="982793"/>
            <a:chOff x="7931872" y="177093"/>
            <a:chExt cx="997823" cy="737095"/>
          </a:xfrm>
        </p:grpSpPr>
        <p:grpSp>
          <p:nvGrpSpPr>
            <p:cNvPr id="641" name="Google Shape;641;p21"/>
            <p:cNvGrpSpPr/>
            <p:nvPr/>
          </p:nvGrpSpPr>
          <p:grpSpPr>
            <a:xfrm>
              <a:off x="7931872" y="177093"/>
              <a:ext cx="919725" cy="318025"/>
              <a:chOff x="7230903" y="4635722"/>
              <a:chExt cx="652843" cy="225742"/>
            </a:xfrm>
          </p:grpSpPr>
          <p:sp>
            <p:nvSpPr>
              <p:cNvPr id="642" name="Google Shape;642;p21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4" name="Google Shape;644;p21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645" name="Google Shape;645;p21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21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21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21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49" name="Google Shape;649;p21"/>
            <p:cNvGrpSpPr/>
            <p:nvPr/>
          </p:nvGrpSpPr>
          <p:grpSpPr>
            <a:xfrm>
              <a:off x="7931872" y="596163"/>
              <a:ext cx="919725" cy="318025"/>
              <a:chOff x="7230903" y="4933188"/>
              <a:chExt cx="652843" cy="225742"/>
            </a:xfrm>
          </p:grpSpPr>
          <p:grpSp>
            <p:nvGrpSpPr>
              <p:cNvPr id="650" name="Google Shape;650;p21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651" name="Google Shape;651;p21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21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53" name="Google Shape;653;p21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654" name="Google Shape;654;p21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5" name="Google Shape;655;p21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6" name="Google Shape;656;p21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7" name="Google Shape;657;p21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58" name="Google Shape;658;p21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9" name="Google Shape;659;p21"/>
            <p:cNvGrpSpPr/>
            <p:nvPr/>
          </p:nvGrpSpPr>
          <p:grpSpPr>
            <a:xfrm>
              <a:off x="8756326" y="539537"/>
              <a:ext cx="173370" cy="112691"/>
              <a:chOff x="7816120" y="4892994"/>
              <a:chExt cx="123062" cy="79991"/>
            </a:xfrm>
          </p:grpSpPr>
          <p:grpSp>
            <p:nvGrpSpPr>
              <p:cNvPr id="660" name="Google Shape;660;p21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661" name="Google Shape;661;p21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21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3" name="Google Shape;663;p21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645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2"/>
          <p:cNvSpPr/>
          <p:nvPr/>
        </p:nvSpPr>
        <p:spPr>
          <a:xfrm rot="8819869" flipH="1">
            <a:off x="9380704" y="5244836"/>
            <a:ext cx="4211291" cy="334618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2"/>
          <p:cNvSpPr/>
          <p:nvPr/>
        </p:nvSpPr>
        <p:spPr>
          <a:xfrm rot="-3657034" flipH="1">
            <a:off x="-1781691" y="-1145245"/>
            <a:ext cx="3661360" cy="2562260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7" name="Google Shape;667;p22"/>
          <p:cNvGrpSpPr/>
          <p:nvPr/>
        </p:nvGrpSpPr>
        <p:grpSpPr>
          <a:xfrm>
            <a:off x="86755" y="5830726"/>
            <a:ext cx="1170877" cy="872709"/>
            <a:chOff x="1114425" y="4361211"/>
            <a:chExt cx="573023" cy="427101"/>
          </a:xfrm>
        </p:grpSpPr>
        <p:grpSp>
          <p:nvGrpSpPr>
            <p:cNvPr id="668" name="Google Shape;668;p22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2" name="Google Shape;672;p22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2"/>
          <p:cNvGrpSpPr/>
          <p:nvPr/>
        </p:nvGrpSpPr>
        <p:grpSpPr>
          <a:xfrm>
            <a:off x="10819960" y="355785"/>
            <a:ext cx="1106656" cy="1001184"/>
            <a:chOff x="8114596" y="445039"/>
            <a:chExt cx="633002" cy="572716"/>
          </a:xfrm>
        </p:grpSpPr>
        <p:grpSp>
          <p:nvGrpSpPr>
            <p:cNvPr id="674" name="Google Shape;674;p22"/>
            <p:cNvGrpSpPr/>
            <p:nvPr/>
          </p:nvGrpSpPr>
          <p:grpSpPr>
            <a:xfrm>
              <a:off x="8114596" y="445039"/>
              <a:ext cx="633002" cy="572716"/>
              <a:chOff x="7189660" y="520827"/>
              <a:chExt cx="598074" cy="541115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7189660" y="520827"/>
                <a:ext cx="598074" cy="541115"/>
              </a:xfrm>
              <a:custGeom>
                <a:avLst/>
                <a:gdLst/>
                <a:ahLst/>
                <a:cxnLst/>
                <a:rect l="l" t="t" r="r" b="b"/>
                <a:pathLst>
                  <a:path w="598074" h="541115" extrusionOk="0">
                    <a:moveTo>
                      <a:pt x="557022" y="0"/>
                    </a:moveTo>
                    <a:cubicBezTo>
                      <a:pt x="579695" y="0"/>
                      <a:pt x="598075" y="18380"/>
                      <a:pt x="598075" y="41053"/>
                    </a:cubicBezTo>
                    <a:lnTo>
                      <a:pt x="598075" y="500063"/>
                    </a:lnTo>
                    <a:cubicBezTo>
                      <a:pt x="598075" y="522735"/>
                      <a:pt x="579695" y="541115"/>
                      <a:pt x="557022" y="541115"/>
                    </a:cubicBezTo>
                    <a:lnTo>
                      <a:pt x="41053" y="541115"/>
                    </a:lnTo>
                    <a:cubicBezTo>
                      <a:pt x="18380" y="541115"/>
                      <a:pt x="0" y="522735"/>
                      <a:pt x="0" y="500063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76" name="Google Shape;676;p22"/>
              <p:cNvGrpSpPr/>
              <p:nvPr/>
            </p:nvGrpSpPr>
            <p:grpSpPr>
              <a:xfrm>
                <a:off x="7579137" y="551973"/>
                <a:ext cx="164782" cy="41529"/>
                <a:chOff x="7579137" y="551973"/>
                <a:chExt cx="164782" cy="41529"/>
              </a:xfrm>
            </p:grpSpPr>
            <p:sp>
              <p:nvSpPr>
                <p:cNvPr id="677" name="Google Shape;677;p22"/>
                <p:cNvSpPr/>
                <p:nvPr/>
              </p:nvSpPr>
              <p:spPr>
                <a:xfrm>
                  <a:off x="7702391" y="551973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5"/>
                        <a:pt x="0" y="20765"/>
                      </a:cubicBezTo>
                      <a:cubicBezTo>
                        <a:pt x="0" y="9335"/>
                        <a:pt x="9334" y="0"/>
                        <a:pt x="20764" y="0"/>
                      </a:cubicBezTo>
                      <a:cubicBezTo>
                        <a:pt x="32195" y="0"/>
                        <a:pt x="41529" y="9335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22"/>
                <p:cNvSpPr/>
                <p:nvPr/>
              </p:nvSpPr>
              <p:spPr>
                <a:xfrm>
                  <a:off x="7640764" y="551973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5"/>
                        <a:pt x="0" y="20765"/>
                      </a:cubicBezTo>
                      <a:cubicBezTo>
                        <a:pt x="0" y="9335"/>
                        <a:pt x="9334" y="0"/>
                        <a:pt x="20764" y="0"/>
                      </a:cubicBezTo>
                      <a:cubicBezTo>
                        <a:pt x="32195" y="0"/>
                        <a:pt x="41529" y="9335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22"/>
                <p:cNvSpPr/>
                <p:nvPr/>
              </p:nvSpPr>
              <p:spPr>
                <a:xfrm>
                  <a:off x="7579137" y="551973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5"/>
                        <a:pt x="0" y="20765"/>
                      </a:cubicBezTo>
                      <a:cubicBezTo>
                        <a:pt x="0" y="9335"/>
                        <a:pt x="9334" y="0"/>
                        <a:pt x="20764" y="0"/>
                      </a:cubicBezTo>
                      <a:cubicBezTo>
                        <a:pt x="32195" y="0"/>
                        <a:pt x="41529" y="9335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80" name="Google Shape;680;p22"/>
            <p:cNvGrpSpPr/>
            <p:nvPr/>
          </p:nvGrpSpPr>
          <p:grpSpPr>
            <a:xfrm>
              <a:off x="8184962" y="619646"/>
              <a:ext cx="498115" cy="257273"/>
              <a:chOff x="7256144" y="685800"/>
              <a:chExt cx="470630" cy="243077"/>
            </a:xfrm>
          </p:grpSpPr>
          <p:sp>
            <p:nvSpPr>
              <p:cNvPr id="681" name="Google Shape;681;p22"/>
              <p:cNvSpPr/>
              <p:nvPr/>
            </p:nvSpPr>
            <p:spPr>
              <a:xfrm>
                <a:off x="7256144" y="694753"/>
                <a:ext cx="218503" cy="218217"/>
              </a:xfrm>
              <a:custGeom>
                <a:avLst/>
                <a:gdLst/>
                <a:ahLst/>
                <a:cxnLst/>
                <a:rect l="l" t="t" r="r" b="b"/>
                <a:pathLst>
                  <a:path w="218503" h="218217" extrusionOk="0">
                    <a:moveTo>
                      <a:pt x="216598" y="129540"/>
                    </a:moveTo>
                    <a:cubicBezTo>
                      <a:pt x="217837" y="122968"/>
                      <a:pt x="218504" y="116110"/>
                      <a:pt x="218504" y="109156"/>
                    </a:cubicBezTo>
                    <a:cubicBezTo>
                      <a:pt x="218504" y="102203"/>
                      <a:pt x="217837" y="95440"/>
                      <a:pt x="216598" y="88773"/>
                    </a:cubicBezTo>
                    <a:lnTo>
                      <a:pt x="181261" y="88773"/>
                    </a:lnTo>
                    <a:cubicBezTo>
                      <a:pt x="179641" y="83058"/>
                      <a:pt x="177451" y="77724"/>
                      <a:pt x="174593" y="72676"/>
                    </a:cubicBezTo>
                    <a:lnTo>
                      <a:pt x="199549" y="47720"/>
                    </a:lnTo>
                    <a:cubicBezTo>
                      <a:pt x="191834" y="36385"/>
                      <a:pt x="182118" y="26670"/>
                      <a:pt x="170783" y="18955"/>
                    </a:cubicBezTo>
                    <a:lnTo>
                      <a:pt x="145732" y="44005"/>
                    </a:lnTo>
                    <a:cubicBezTo>
                      <a:pt x="140684" y="41148"/>
                      <a:pt x="135255" y="38957"/>
                      <a:pt x="129635" y="37338"/>
                    </a:cubicBezTo>
                    <a:lnTo>
                      <a:pt x="129635" y="1905"/>
                    </a:lnTo>
                    <a:cubicBezTo>
                      <a:pt x="123063" y="667"/>
                      <a:pt x="116205" y="0"/>
                      <a:pt x="109252" y="0"/>
                    </a:cubicBezTo>
                    <a:cubicBezTo>
                      <a:pt x="102298" y="0"/>
                      <a:pt x="95536" y="667"/>
                      <a:pt x="88868" y="1905"/>
                    </a:cubicBezTo>
                    <a:lnTo>
                      <a:pt x="88868" y="37338"/>
                    </a:lnTo>
                    <a:cubicBezTo>
                      <a:pt x="83154" y="38957"/>
                      <a:pt x="77819" y="41148"/>
                      <a:pt x="72771" y="44005"/>
                    </a:cubicBezTo>
                    <a:lnTo>
                      <a:pt x="47720" y="18955"/>
                    </a:lnTo>
                    <a:cubicBezTo>
                      <a:pt x="36386" y="26670"/>
                      <a:pt x="26670" y="36481"/>
                      <a:pt x="18955" y="47720"/>
                    </a:cubicBezTo>
                    <a:lnTo>
                      <a:pt x="43910" y="72676"/>
                    </a:lnTo>
                    <a:cubicBezTo>
                      <a:pt x="41053" y="77724"/>
                      <a:pt x="38862" y="83153"/>
                      <a:pt x="37243" y="88773"/>
                    </a:cubicBezTo>
                    <a:lnTo>
                      <a:pt x="1905" y="88773"/>
                    </a:lnTo>
                    <a:cubicBezTo>
                      <a:pt x="667" y="95345"/>
                      <a:pt x="0" y="102203"/>
                      <a:pt x="0" y="109156"/>
                    </a:cubicBezTo>
                    <a:cubicBezTo>
                      <a:pt x="0" y="116110"/>
                      <a:pt x="667" y="122873"/>
                      <a:pt x="1905" y="129540"/>
                    </a:cubicBezTo>
                    <a:lnTo>
                      <a:pt x="37243" y="129540"/>
                    </a:lnTo>
                    <a:cubicBezTo>
                      <a:pt x="38862" y="135255"/>
                      <a:pt x="41053" y="140589"/>
                      <a:pt x="43910" y="145637"/>
                    </a:cubicBezTo>
                    <a:lnTo>
                      <a:pt x="18955" y="170593"/>
                    </a:lnTo>
                    <a:cubicBezTo>
                      <a:pt x="26670" y="181928"/>
                      <a:pt x="36386" y="191643"/>
                      <a:pt x="47720" y="199358"/>
                    </a:cubicBezTo>
                    <a:lnTo>
                      <a:pt x="72771" y="174308"/>
                    </a:lnTo>
                    <a:cubicBezTo>
                      <a:pt x="77819" y="177165"/>
                      <a:pt x="83248" y="179356"/>
                      <a:pt x="88868" y="180975"/>
                    </a:cubicBezTo>
                    <a:lnTo>
                      <a:pt x="88868" y="216313"/>
                    </a:lnTo>
                    <a:cubicBezTo>
                      <a:pt x="95441" y="217551"/>
                      <a:pt x="102298" y="218218"/>
                      <a:pt x="109252" y="218218"/>
                    </a:cubicBezTo>
                    <a:cubicBezTo>
                      <a:pt x="116205" y="218218"/>
                      <a:pt x="122968" y="217551"/>
                      <a:pt x="129635" y="216313"/>
                    </a:cubicBezTo>
                    <a:lnTo>
                      <a:pt x="129635" y="180975"/>
                    </a:lnTo>
                    <a:cubicBezTo>
                      <a:pt x="135350" y="179356"/>
                      <a:pt x="140684" y="177070"/>
                      <a:pt x="145732" y="174308"/>
                    </a:cubicBezTo>
                    <a:lnTo>
                      <a:pt x="170783" y="199358"/>
                    </a:lnTo>
                    <a:cubicBezTo>
                      <a:pt x="182118" y="191643"/>
                      <a:pt x="191834" y="181928"/>
                      <a:pt x="199549" y="170593"/>
                    </a:cubicBezTo>
                    <a:lnTo>
                      <a:pt x="174593" y="145542"/>
                    </a:lnTo>
                    <a:cubicBezTo>
                      <a:pt x="177451" y="140494"/>
                      <a:pt x="179641" y="135064"/>
                      <a:pt x="181261" y="129445"/>
                    </a:cubicBezTo>
                    <a:lnTo>
                      <a:pt x="216598" y="129445"/>
                    </a:lnTo>
                    <a:close/>
                    <a:moveTo>
                      <a:pt x="109252" y="131255"/>
                    </a:moveTo>
                    <a:cubicBezTo>
                      <a:pt x="97060" y="131255"/>
                      <a:pt x="87249" y="121349"/>
                      <a:pt x="87249" y="109252"/>
                    </a:cubicBezTo>
                    <a:cubicBezTo>
                      <a:pt x="87249" y="97155"/>
                      <a:pt x="97155" y="87249"/>
                      <a:pt x="109252" y="87249"/>
                    </a:cubicBezTo>
                    <a:cubicBezTo>
                      <a:pt x="121348" y="87249"/>
                      <a:pt x="131255" y="97155"/>
                      <a:pt x="131255" y="109252"/>
                    </a:cubicBezTo>
                    <a:cubicBezTo>
                      <a:pt x="131255" y="121349"/>
                      <a:pt x="121348" y="131255"/>
                      <a:pt x="109252" y="13125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2" name="Google Shape;682;p22"/>
              <p:cNvGrpSpPr/>
              <p:nvPr/>
            </p:nvGrpSpPr>
            <p:grpSpPr>
              <a:xfrm>
                <a:off x="7512843" y="685800"/>
                <a:ext cx="213931" cy="243077"/>
                <a:chOff x="7512843" y="685800"/>
                <a:chExt cx="213931" cy="243077"/>
              </a:xfrm>
            </p:grpSpPr>
            <p:grpSp>
              <p:nvGrpSpPr>
                <p:cNvPr id="683" name="Google Shape;683;p22"/>
                <p:cNvGrpSpPr/>
                <p:nvPr/>
              </p:nvGrpSpPr>
              <p:grpSpPr>
                <a:xfrm>
                  <a:off x="7512843" y="836580"/>
                  <a:ext cx="213931" cy="92297"/>
                  <a:chOff x="7512843" y="836580"/>
                  <a:chExt cx="213931" cy="92297"/>
                </a:xfrm>
              </p:grpSpPr>
              <p:sp>
                <p:nvSpPr>
                  <p:cNvPr id="684" name="Google Shape;684;p22"/>
                  <p:cNvSpPr/>
                  <p:nvPr/>
                </p:nvSpPr>
                <p:spPr>
                  <a:xfrm>
                    <a:off x="7512843" y="856011"/>
                    <a:ext cx="213931" cy="72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72866" extrusionOk="0">
                        <a:moveTo>
                          <a:pt x="0" y="0"/>
                        </a:moveTo>
                        <a:lnTo>
                          <a:pt x="0" y="53435"/>
                        </a:lnTo>
                        <a:cubicBezTo>
                          <a:pt x="0" y="64199"/>
                          <a:pt x="47911" y="72866"/>
                          <a:pt x="106966" y="72866"/>
                        </a:cubicBezTo>
                        <a:cubicBezTo>
                          <a:pt x="166021" y="72866"/>
                          <a:pt x="213932" y="64199"/>
                          <a:pt x="213932" y="53435"/>
                        </a:cubicBezTo>
                        <a:lnTo>
                          <a:pt x="21393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22"/>
                  <p:cNvSpPr/>
                  <p:nvPr/>
                </p:nvSpPr>
                <p:spPr>
                  <a:xfrm>
                    <a:off x="7512843" y="836580"/>
                    <a:ext cx="213931" cy="38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38861" extrusionOk="0">
                        <a:moveTo>
                          <a:pt x="213932" y="19431"/>
                        </a:moveTo>
                        <a:cubicBezTo>
                          <a:pt x="213932" y="30162"/>
                          <a:pt x="166042" y="38862"/>
                          <a:pt x="106966" y="38862"/>
                        </a:cubicBezTo>
                        <a:cubicBezTo>
                          <a:pt x="47891" y="38862"/>
                          <a:pt x="1" y="30162"/>
                          <a:pt x="1" y="19431"/>
                        </a:cubicBezTo>
                        <a:cubicBezTo>
                          <a:pt x="1" y="8700"/>
                          <a:pt x="47891" y="0"/>
                          <a:pt x="106966" y="0"/>
                        </a:cubicBezTo>
                        <a:cubicBezTo>
                          <a:pt x="166042" y="0"/>
                          <a:pt x="213932" y="8700"/>
                          <a:pt x="213932" y="1943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6" name="Google Shape;686;p22"/>
                <p:cNvGrpSpPr/>
                <p:nvPr/>
              </p:nvGrpSpPr>
              <p:grpSpPr>
                <a:xfrm>
                  <a:off x="7512843" y="761238"/>
                  <a:ext cx="213931" cy="92296"/>
                  <a:chOff x="7512843" y="761238"/>
                  <a:chExt cx="213931" cy="92296"/>
                </a:xfrm>
              </p:grpSpPr>
              <p:sp>
                <p:nvSpPr>
                  <p:cNvPr id="687" name="Google Shape;687;p22"/>
                  <p:cNvSpPr/>
                  <p:nvPr/>
                </p:nvSpPr>
                <p:spPr>
                  <a:xfrm>
                    <a:off x="7512843" y="780668"/>
                    <a:ext cx="213931" cy="72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72866" extrusionOk="0">
                        <a:moveTo>
                          <a:pt x="0" y="0"/>
                        </a:moveTo>
                        <a:lnTo>
                          <a:pt x="0" y="53435"/>
                        </a:lnTo>
                        <a:cubicBezTo>
                          <a:pt x="0" y="64199"/>
                          <a:pt x="47911" y="72866"/>
                          <a:pt x="106966" y="72866"/>
                        </a:cubicBezTo>
                        <a:cubicBezTo>
                          <a:pt x="166021" y="72866"/>
                          <a:pt x="213932" y="64199"/>
                          <a:pt x="213932" y="53435"/>
                        </a:cubicBezTo>
                        <a:lnTo>
                          <a:pt x="21393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22"/>
                  <p:cNvSpPr/>
                  <p:nvPr/>
                </p:nvSpPr>
                <p:spPr>
                  <a:xfrm>
                    <a:off x="7512843" y="761238"/>
                    <a:ext cx="213931" cy="38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38861" extrusionOk="0">
                        <a:moveTo>
                          <a:pt x="213932" y="19431"/>
                        </a:moveTo>
                        <a:cubicBezTo>
                          <a:pt x="213932" y="30162"/>
                          <a:pt x="166042" y="38862"/>
                          <a:pt x="106966" y="38862"/>
                        </a:cubicBezTo>
                        <a:cubicBezTo>
                          <a:pt x="47891" y="38862"/>
                          <a:pt x="1" y="30162"/>
                          <a:pt x="1" y="19431"/>
                        </a:cubicBezTo>
                        <a:cubicBezTo>
                          <a:pt x="1" y="8700"/>
                          <a:pt x="47891" y="0"/>
                          <a:pt x="106966" y="0"/>
                        </a:cubicBezTo>
                        <a:cubicBezTo>
                          <a:pt x="166042" y="0"/>
                          <a:pt x="213932" y="8700"/>
                          <a:pt x="213932" y="1943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9" name="Google Shape;689;p22"/>
                <p:cNvGrpSpPr/>
                <p:nvPr/>
              </p:nvGrpSpPr>
              <p:grpSpPr>
                <a:xfrm>
                  <a:off x="7512843" y="685800"/>
                  <a:ext cx="213931" cy="92297"/>
                  <a:chOff x="7512843" y="685800"/>
                  <a:chExt cx="213931" cy="92297"/>
                </a:xfrm>
              </p:grpSpPr>
              <p:sp>
                <p:nvSpPr>
                  <p:cNvPr id="690" name="Google Shape;690;p22"/>
                  <p:cNvSpPr/>
                  <p:nvPr/>
                </p:nvSpPr>
                <p:spPr>
                  <a:xfrm>
                    <a:off x="7512843" y="705231"/>
                    <a:ext cx="213931" cy="72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72866" extrusionOk="0">
                        <a:moveTo>
                          <a:pt x="0" y="0"/>
                        </a:moveTo>
                        <a:lnTo>
                          <a:pt x="0" y="53435"/>
                        </a:lnTo>
                        <a:cubicBezTo>
                          <a:pt x="0" y="64198"/>
                          <a:pt x="47911" y="72866"/>
                          <a:pt x="106966" y="72866"/>
                        </a:cubicBezTo>
                        <a:cubicBezTo>
                          <a:pt x="166021" y="72866"/>
                          <a:pt x="213932" y="64198"/>
                          <a:pt x="213932" y="53435"/>
                        </a:cubicBezTo>
                        <a:lnTo>
                          <a:pt x="21393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22"/>
                  <p:cNvSpPr/>
                  <p:nvPr/>
                </p:nvSpPr>
                <p:spPr>
                  <a:xfrm>
                    <a:off x="7512843" y="685800"/>
                    <a:ext cx="213931" cy="38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931" h="38861" extrusionOk="0">
                        <a:moveTo>
                          <a:pt x="213932" y="19431"/>
                        </a:moveTo>
                        <a:cubicBezTo>
                          <a:pt x="213932" y="30162"/>
                          <a:pt x="166042" y="38862"/>
                          <a:pt x="106966" y="38862"/>
                        </a:cubicBezTo>
                        <a:cubicBezTo>
                          <a:pt x="47891" y="38862"/>
                          <a:pt x="1" y="30162"/>
                          <a:pt x="1" y="19431"/>
                        </a:cubicBezTo>
                        <a:cubicBezTo>
                          <a:pt x="1" y="8700"/>
                          <a:pt x="47891" y="0"/>
                          <a:pt x="106966" y="0"/>
                        </a:cubicBezTo>
                        <a:cubicBezTo>
                          <a:pt x="166042" y="0"/>
                          <a:pt x="213932" y="8700"/>
                          <a:pt x="213932" y="1943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7719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E91F-966E-2B9B-6B69-7C52B5F1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76392-3C1B-A9B2-F53C-DEB45A757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AC4C7-A9A7-025C-A7C2-829436BA2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EB02D-1940-C6BB-9198-FC5173F10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2B925-4576-EF96-DB94-DFCFF4031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426D8B-2CDE-DAF1-BB9B-E51D266D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C8E84-C022-799C-2AAE-9E9FD632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7024B-4EF1-8BBA-C168-019219DF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0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CE42-C9A2-50B4-2DE1-C6CE5301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D098D-DE58-E993-13BA-E9C56B631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32963-68D6-7873-0E3F-C6171780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7840B-61FA-5C9A-9299-2B4D8FF0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1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3DD8B-0CF5-365E-871E-29FDDE01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CB635-E9C6-ACDF-4055-2B17F0F7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7E671-A33D-7467-C75D-92F4217B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5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120B-9895-07EC-BCAF-BA2D908D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19D8-2C4D-1195-E87B-96DCC9CEB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11C29-0B30-7D69-E7B6-2D88A53A6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FBF40-EC37-6723-F6EE-B52CD242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E455-405D-79C1-C227-AE3F2B6B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1FE16-229A-66D4-5436-7B596445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6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A2C2-D051-F65B-9486-269D9B51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0BB52-E84D-407A-433E-18162C3AA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CCC02-4228-ADE0-35D4-C7F3D6E6D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6FC3C-C94D-102B-E1C4-75BC387F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A4A68-6F50-49C0-E773-D6224EA2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2225B-60C6-1BD1-18F7-A859D9CF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65CFD-8F53-5E62-FE52-3C73543D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6BB5-B41A-571E-C72F-97BEC1311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60E1-FB57-F9C9-9FF7-88A0749C1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D17FB7-C54B-468C-8E2E-AAD6D42A7ED0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FADC-6FBD-CCE4-7A30-99727FBFB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5802-8972-A8E9-1AD3-F75661380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8538BF-551D-4425-8CFB-D2431F0FE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6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2A9A6-5B6D-FD15-8594-060C5B86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B84DF-C9F6-6943-F265-CE5F47AF1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562E5-D7DD-8E2E-4EA3-5CACDA78C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6B9197-F6C6-4199-9249-3D5F7468EC47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8AAD0-AEFD-2F83-AB35-5D011AF3D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6D2E2-6168-D24F-D4D2-19FFE012C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86C3DC-E843-489E-817B-1FA68C40E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9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58ACD"/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4955A-3385-A60E-768F-CB414E82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4B0B1-7BCD-0604-7638-EC4244DF1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16143-46C7-0B4A-58D2-4643A442C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246E5-73F9-45BB-9F27-FA7719C119AE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5ECFB-264F-D97F-B920-818D5A3EF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DE79B-0AE9-5232-5277-AD4B15F4D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0F47F-7BB8-4DE4-846A-B77F6982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433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comms@genistar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VUkvaioxw?feature=oembed" TargetMode="External"/><Relationship Id="rId4" Type="http://schemas.openxmlformats.org/officeDocument/2006/relationships/image" Target="../media/image7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0C3A4-9BFF-C626-5B18-22195DEFBC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7C255B59-4D3F-F3C1-AE91-1D8BE6043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6" y="-1617465"/>
            <a:ext cx="4758929" cy="12192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86026A-D9E4-ABFC-9A1F-681887F1B0EB}"/>
              </a:ext>
            </a:extLst>
          </p:cNvPr>
          <p:cNvSpPr/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99CB5-3224-BB99-3A0A-235AA4077B63}"/>
              </a:ext>
            </a:extLst>
          </p:cNvPr>
          <p:cNvSpPr txBox="1"/>
          <p:nvPr/>
        </p:nvSpPr>
        <p:spPr>
          <a:xfrm>
            <a:off x="736598" y="1083986"/>
            <a:ext cx="996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Bebas Neue" panose="020B0606020202050201" pitchFamily="34" charset="0"/>
              </a:rPr>
              <a:t>HOW TO BUILD A SUPER HIERARCHY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F804B-AB9C-2BFB-A201-B1EBEC9667B3}"/>
              </a:ext>
            </a:extLst>
          </p:cNvPr>
          <p:cNvSpPr txBox="1"/>
          <p:nvPr/>
        </p:nvSpPr>
        <p:spPr>
          <a:xfrm>
            <a:off x="736598" y="840194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WELCOME TO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EBC0CB2C-22B9-E889-ED15-94939689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8" y="4846248"/>
            <a:ext cx="4632592" cy="1459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0DDA67-4E03-0B05-3A31-2C67A45CA6A7}"/>
              </a:ext>
            </a:extLst>
          </p:cNvPr>
          <p:cNvSpPr txBox="1"/>
          <p:nvPr/>
        </p:nvSpPr>
        <p:spPr>
          <a:xfrm>
            <a:off x="736598" y="2103122"/>
            <a:ext cx="996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20</a:t>
            </a:r>
            <a:r>
              <a:rPr lang="en-GB" sz="3600" baseline="30000" dirty="0">
                <a:solidFill>
                  <a:schemeClr val="bg1"/>
                </a:solidFill>
                <a:latin typeface="Bebas Neue" panose="020B0606020202050201" pitchFamily="34" charset="0"/>
              </a:rPr>
              <a:t>th</a:t>
            </a:r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 July 2024</a:t>
            </a:r>
          </a:p>
        </p:txBody>
      </p:sp>
      <p:pic>
        <p:nvPicPr>
          <p:cNvPr id="14" name="Picture 13" descr="A logo of a superhero&#10;&#10;Description automatically generated">
            <a:extLst>
              <a:ext uri="{FF2B5EF4-FFF2-40B4-BE49-F238E27FC236}">
                <a16:creationId xmlns:a16="http://schemas.microsoft.com/office/drawing/2014/main" id="{E03A762E-48F0-77BE-4936-C24EE6559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"/>
          <a:stretch/>
        </p:blipFill>
        <p:spPr>
          <a:xfrm>
            <a:off x="8105493" y="3059290"/>
            <a:ext cx="3791133" cy="35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0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olorful star on a white circle&#10;&#10;Description automatically generated">
            <a:extLst>
              <a:ext uri="{FF2B5EF4-FFF2-40B4-BE49-F238E27FC236}">
                <a16:creationId xmlns:a16="http://schemas.microsoft.com/office/drawing/2014/main" id="{F454BC30-E7B6-D669-BD3C-FC604A2FC756}"/>
              </a:ext>
            </a:extLst>
          </p:cNvPr>
          <p:cNvPicPr/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17314" b="50858"/>
          <a:stretch/>
        </p:blipFill>
        <p:spPr>
          <a:xfrm>
            <a:off x="235668" y="780418"/>
            <a:ext cx="11720663" cy="5872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D24F1-5CDB-C3C9-C48F-B7A2CC17DA51}"/>
              </a:ext>
            </a:extLst>
          </p:cNvPr>
          <p:cNvSpPr txBox="1"/>
          <p:nvPr/>
        </p:nvSpPr>
        <p:spPr>
          <a:xfrm>
            <a:off x="1528433" y="2153929"/>
            <a:ext cx="4292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GENISTAR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JOURNEY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4F920-0A28-EAF0-A4AA-F7D5A8818AB9}"/>
              </a:ext>
            </a:extLst>
          </p:cNvPr>
          <p:cNvSpPr txBox="1"/>
          <p:nvPr/>
        </p:nvSpPr>
        <p:spPr>
          <a:xfrm>
            <a:off x="1416749" y="3562562"/>
            <a:ext cx="44678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REPRESENTATIVE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Montserrat" pitchFamily="2" charset="0"/>
              </a:rPr>
              <a:t>EXECUTIVE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VICE PRESIDENT</a:t>
            </a:r>
          </a:p>
        </p:txBody>
      </p:sp>
      <p:pic>
        <p:nvPicPr>
          <p:cNvPr id="16" name="Picture 15" descr="A wooden ladder with a black background&#10;&#10;Description automatically generated">
            <a:extLst>
              <a:ext uri="{FF2B5EF4-FFF2-40B4-BE49-F238E27FC236}">
                <a16:creationId xmlns:a16="http://schemas.microsoft.com/office/drawing/2014/main" id="{C0ADBD5F-BAB1-0614-336F-757E8158B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24" y="422558"/>
            <a:ext cx="2247902" cy="6012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079833-0162-F471-D3E1-7844C72A32E9}"/>
              </a:ext>
            </a:extLst>
          </p:cNvPr>
          <p:cNvSpPr txBox="1"/>
          <p:nvPr/>
        </p:nvSpPr>
        <p:spPr>
          <a:xfrm>
            <a:off x="6337749" y="4864515"/>
            <a:ext cx="150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REPRESENTATIVE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(25%)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EC11C-C3E6-5397-13B9-877C27A81577}"/>
              </a:ext>
            </a:extLst>
          </p:cNvPr>
          <p:cNvSpPr txBox="1"/>
          <p:nvPr/>
        </p:nvSpPr>
        <p:spPr>
          <a:xfrm>
            <a:off x="6337749" y="4039100"/>
            <a:ext cx="150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TEAM LEADER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(50%)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0B1EE4-D11C-92F2-B8A9-0908950797C7}"/>
              </a:ext>
            </a:extLst>
          </p:cNvPr>
          <p:cNvSpPr txBox="1"/>
          <p:nvPr/>
        </p:nvSpPr>
        <p:spPr>
          <a:xfrm>
            <a:off x="6317870" y="3198262"/>
            <a:ext cx="150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SENIOR TEAM LEADER (60%)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24EEEA-3D30-3909-B107-1434228AEF37}"/>
              </a:ext>
            </a:extLst>
          </p:cNvPr>
          <p:cNvSpPr txBox="1"/>
          <p:nvPr/>
        </p:nvSpPr>
        <p:spPr>
          <a:xfrm>
            <a:off x="6307931" y="2481020"/>
            <a:ext cx="150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GROUP LEADER (70%)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ECF769-BC58-18F2-D0C1-503F51AD9EBA}"/>
              </a:ext>
            </a:extLst>
          </p:cNvPr>
          <p:cNvSpPr txBox="1"/>
          <p:nvPr/>
        </p:nvSpPr>
        <p:spPr>
          <a:xfrm>
            <a:off x="6317870" y="1734205"/>
            <a:ext cx="1500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EXECUTIVE VICE PRESIDENT (110%)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2B545D-DFC8-EBCE-BA8F-8FA408BCAFEA}"/>
              </a:ext>
            </a:extLst>
          </p:cNvPr>
          <p:cNvCxnSpPr>
            <a:cxnSpLocks/>
          </p:cNvCxnSpPr>
          <p:nvPr/>
        </p:nvCxnSpPr>
        <p:spPr>
          <a:xfrm flipV="1">
            <a:off x="7073245" y="4426015"/>
            <a:ext cx="0" cy="4385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E9B329-9C02-B4E9-F6BF-FE04CEE7F13F}"/>
              </a:ext>
            </a:extLst>
          </p:cNvPr>
          <p:cNvCxnSpPr>
            <a:cxnSpLocks/>
          </p:cNvCxnSpPr>
          <p:nvPr/>
        </p:nvCxnSpPr>
        <p:spPr>
          <a:xfrm flipV="1">
            <a:off x="7073245" y="3589824"/>
            <a:ext cx="0" cy="3592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BFF1BE6-2C05-A286-D1C5-59C65B6FA3FB}"/>
              </a:ext>
            </a:extLst>
          </p:cNvPr>
          <p:cNvCxnSpPr>
            <a:cxnSpLocks/>
          </p:cNvCxnSpPr>
          <p:nvPr/>
        </p:nvCxnSpPr>
        <p:spPr>
          <a:xfrm flipV="1">
            <a:off x="7073245" y="2871284"/>
            <a:ext cx="0" cy="3002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8CE037-1206-132F-7799-704ED3CE7C26}"/>
              </a:ext>
            </a:extLst>
          </p:cNvPr>
          <p:cNvCxnSpPr>
            <a:cxnSpLocks/>
          </p:cNvCxnSpPr>
          <p:nvPr/>
        </p:nvCxnSpPr>
        <p:spPr>
          <a:xfrm flipV="1">
            <a:off x="7073245" y="2141710"/>
            <a:ext cx="0" cy="2847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2130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43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673581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507561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8C17039-3DA1-ACCE-EC21-10803CD1AFCA}"/>
              </a:ext>
            </a:extLst>
          </p:cNvPr>
          <p:cNvSpPr txBox="1"/>
          <p:nvPr/>
        </p:nvSpPr>
        <p:spPr>
          <a:xfrm>
            <a:off x="6096000" y="4227257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ROSE OKECHI-MBALASO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435EF72-871F-B0D8-BBBA-3836A0C2BA48}"/>
              </a:ext>
            </a:extLst>
          </p:cNvPr>
          <p:cNvSpPr txBox="1"/>
          <p:nvPr/>
        </p:nvSpPr>
        <p:spPr>
          <a:xfrm>
            <a:off x="6808074" y="4628731"/>
            <a:ext cx="3454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Group Leader | EVP: Bevin Wint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58FF4CF-F00A-1F5E-DB80-B8F636FF165F}"/>
              </a:ext>
            </a:extLst>
          </p:cNvPr>
          <p:cNvSpPr txBox="1"/>
          <p:nvPr/>
        </p:nvSpPr>
        <p:spPr>
          <a:xfrm>
            <a:off x="7024096" y="4861963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£9,543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0797D5-F99C-02AE-C594-9B948698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73" y="2114336"/>
            <a:ext cx="3717510" cy="37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5D520317-B48F-6367-E0E7-0C3BD82ED059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4B9354CB-2E6D-22D8-25E7-4ACC4CE6D98D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50F2D3E-BF37-F115-1F64-147770BF6E5C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D8909CF-7489-AA5D-BE2D-05506B8E188E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2D2CDB9-EA6B-0047-A4D6-12A162110CE0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E12C6A89-FC18-9BB5-3C93-3081810F3221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FECAD27A-1B89-348F-A2E2-28EAF9A10941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4963072-14D5-4666-E1E8-052CFC7FE3BD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29F15BB1-14BA-2920-E7A8-9C2BE17238A8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7B453415-E9E7-5420-D63A-A8C862FC93DD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A9C8962D-0991-D456-448A-D5A6630F2A82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CD0B3F-4CF3-F16C-D505-FC945CC8238A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49826CC5-B084-C048-0171-45E82588CE63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BD442A7A-0935-CF79-8015-2B51CE566A3A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940EA6BC-0233-8A9B-8B37-427A433DDF5B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B262273D-411B-BEA5-70FF-36C3007EA720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B0AA5EDF-CB6B-B623-7725-E7089EA7A5CF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172FAD14-5451-EDE3-849F-9B051E13F387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5BBBE58D-8E57-6D50-145A-1FAFE6000C90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5296E865-4A9C-DC8D-35EA-7AB2E7988195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A0DAFEC3-0EEF-34A6-39A3-6D476EEEF43C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2A89D747-2A0F-5AF0-2D84-0274395A367F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DD6C685D-700C-1A16-0B73-1EACBB3988F5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id="{3FE6AC29-DCB1-5EFB-958A-59BCDC4174EF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A680CE2E-FA7C-B462-8D22-09FF971F2F08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8">
            <a:extLst>
              <a:ext uri="{FF2B5EF4-FFF2-40B4-BE49-F238E27FC236}">
                <a16:creationId xmlns:a16="http://schemas.microsoft.com/office/drawing/2014/main" id="{455A3210-4334-225F-803E-E653DDBEE9DE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9">
            <a:extLst>
              <a:ext uri="{FF2B5EF4-FFF2-40B4-BE49-F238E27FC236}">
                <a16:creationId xmlns:a16="http://schemas.microsoft.com/office/drawing/2014/main" id="{F16AB0AD-2CFF-A9A6-469E-1F8759F68439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D13A269C-8AF1-692A-B180-E252719F3671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62236F33-2218-4CB6-9700-14E22903EAEB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EBA72E27-8AC2-7E07-F607-EC804EF4AF90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3">
            <a:extLst>
              <a:ext uri="{FF2B5EF4-FFF2-40B4-BE49-F238E27FC236}">
                <a16:creationId xmlns:a16="http://schemas.microsoft.com/office/drawing/2014/main" id="{ADAB198B-ACBF-A5AA-D434-3E3BC73CE6E6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4">
            <a:extLst>
              <a:ext uri="{FF2B5EF4-FFF2-40B4-BE49-F238E27FC236}">
                <a16:creationId xmlns:a16="http://schemas.microsoft.com/office/drawing/2014/main" id="{176F2758-F2F9-B71C-4D02-10C26FE5E6C1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0420DC5F-40CC-A2F2-F0EC-5208FA86CAB1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55B854FB-3C0B-8A7C-00A0-1F5580A4E1BD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1F3B61E5-8A04-ED11-6157-2E857CFF1B01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8">
            <a:extLst>
              <a:ext uri="{FF2B5EF4-FFF2-40B4-BE49-F238E27FC236}">
                <a16:creationId xmlns:a16="http://schemas.microsoft.com/office/drawing/2014/main" id="{368E248C-4039-EB52-E9BC-1154F2441CA3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402CE1D4-1A83-BF96-FBF0-4B5CE1EF0CF4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2A8DBBA4-5889-E50A-4DB6-E954451398C8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1">
            <a:extLst>
              <a:ext uri="{FF2B5EF4-FFF2-40B4-BE49-F238E27FC236}">
                <a16:creationId xmlns:a16="http://schemas.microsoft.com/office/drawing/2014/main" id="{6DC3AE1A-EAE3-F28F-9FDF-B12C08D3E6A3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2">
            <a:extLst>
              <a:ext uri="{FF2B5EF4-FFF2-40B4-BE49-F238E27FC236}">
                <a16:creationId xmlns:a16="http://schemas.microsoft.com/office/drawing/2014/main" id="{6117F025-C066-5C66-4465-170EFE48819B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3">
            <a:extLst>
              <a:ext uri="{FF2B5EF4-FFF2-40B4-BE49-F238E27FC236}">
                <a16:creationId xmlns:a16="http://schemas.microsoft.com/office/drawing/2014/main" id="{FA57B597-B263-9EF8-77FF-B0A885EC6EFB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15AE1F13-0F83-2CA5-FB13-3F90D9B969E1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5">
            <a:extLst>
              <a:ext uri="{FF2B5EF4-FFF2-40B4-BE49-F238E27FC236}">
                <a16:creationId xmlns:a16="http://schemas.microsoft.com/office/drawing/2014/main" id="{F72E34FE-1F2E-3913-BDEA-3B16FE3378A7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6">
            <a:extLst>
              <a:ext uri="{FF2B5EF4-FFF2-40B4-BE49-F238E27FC236}">
                <a16:creationId xmlns:a16="http://schemas.microsoft.com/office/drawing/2014/main" id="{5E964BBE-050F-7C42-E7EB-0496223C6E7D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7">
            <a:extLst>
              <a:ext uri="{FF2B5EF4-FFF2-40B4-BE49-F238E27FC236}">
                <a16:creationId xmlns:a16="http://schemas.microsoft.com/office/drawing/2014/main" id="{E8DC2EA0-2A5C-981D-933A-DEB2FDC44083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8">
            <a:extLst>
              <a:ext uri="{FF2B5EF4-FFF2-40B4-BE49-F238E27FC236}">
                <a16:creationId xmlns:a16="http://schemas.microsoft.com/office/drawing/2014/main" id="{8F9AEA2B-0038-498D-7AE0-55D89234322E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9">
            <a:extLst>
              <a:ext uri="{FF2B5EF4-FFF2-40B4-BE49-F238E27FC236}">
                <a16:creationId xmlns:a16="http://schemas.microsoft.com/office/drawing/2014/main" id="{780B8EF3-DE21-1183-AA2B-63B54B0B598D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0">
            <a:extLst>
              <a:ext uri="{FF2B5EF4-FFF2-40B4-BE49-F238E27FC236}">
                <a16:creationId xmlns:a16="http://schemas.microsoft.com/office/drawing/2014/main" id="{6C5CD3B2-64C2-CDF1-6A04-2D5687C8668B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1">
            <a:extLst>
              <a:ext uri="{FF2B5EF4-FFF2-40B4-BE49-F238E27FC236}">
                <a16:creationId xmlns:a16="http://schemas.microsoft.com/office/drawing/2014/main" id="{CBDBDF50-2423-FABB-98E5-2BF4F0616DAE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2">
            <a:extLst>
              <a:ext uri="{FF2B5EF4-FFF2-40B4-BE49-F238E27FC236}">
                <a16:creationId xmlns:a16="http://schemas.microsoft.com/office/drawing/2014/main" id="{08AF4F4C-0E3A-B27E-0B96-C43D231F7DC7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3">
            <a:extLst>
              <a:ext uri="{FF2B5EF4-FFF2-40B4-BE49-F238E27FC236}">
                <a16:creationId xmlns:a16="http://schemas.microsoft.com/office/drawing/2014/main" id="{8D06D04D-4B39-DB0B-2184-D31E760B57D8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4">
            <a:extLst>
              <a:ext uri="{FF2B5EF4-FFF2-40B4-BE49-F238E27FC236}">
                <a16:creationId xmlns:a16="http://schemas.microsoft.com/office/drawing/2014/main" id="{08AF1AD8-135D-A0F0-A5FC-7BCC6989A305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5">
            <a:extLst>
              <a:ext uri="{FF2B5EF4-FFF2-40B4-BE49-F238E27FC236}">
                <a16:creationId xmlns:a16="http://schemas.microsoft.com/office/drawing/2014/main" id="{4EF78B11-98C1-78E7-E8A4-160B5790B223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6">
            <a:extLst>
              <a:ext uri="{FF2B5EF4-FFF2-40B4-BE49-F238E27FC236}">
                <a16:creationId xmlns:a16="http://schemas.microsoft.com/office/drawing/2014/main" id="{60347E31-FA52-5830-010C-74CFA5683822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7">
            <a:extLst>
              <a:ext uri="{FF2B5EF4-FFF2-40B4-BE49-F238E27FC236}">
                <a16:creationId xmlns:a16="http://schemas.microsoft.com/office/drawing/2014/main" id="{099B55FA-FC42-8B25-E0CB-38C4F8C30DD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9">
            <a:extLst>
              <a:ext uri="{FF2B5EF4-FFF2-40B4-BE49-F238E27FC236}">
                <a16:creationId xmlns:a16="http://schemas.microsoft.com/office/drawing/2014/main" id="{2F43418D-6B86-0663-2D5B-647DF0A45C99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0">
            <a:extLst>
              <a:ext uri="{FF2B5EF4-FFF2-40B4-BE49-F238E27FC236}">
                <a16:creationId xmlns:a16="http://schemas.microsoft.com/office/drawing/2014/main" id="{3A14546E-FDFA-7531-737D-E49D9BCF7C82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1">
            <a:extLst>
              <a:ext uri="{FF2B5EF4-FFF2-40B4-BE49-F238E27FC236}">
                <a16:creationId xmlns:a16="http://schemas.microsoft.com/office/drawing/2014/main" id="{8A78AC25-7737-24DD-9FE8-67C58A7CD670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2">
            <a:extLst>
              <a:ext uri="{FF2B5EF4-FFF2-40B4-BE49-F238E27FC236}">
                <a16:creationId xmlns:a16="http://schemas.microsoft.com/office/drawing/2014/main" id="{C3D1AF3F-BEC3-8DF8-96A4-FD10A307DE30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4">
            <a:extLst>
              <a:ext uri="{FF2B5EF4-FFF2-40B4-BE49-F238E27FC236}">
                <a16:creationId xmlns:a16="http://schemas.microsoft.com/office/drawing/2014/main" id="{BF67C00C-37D9-94A7-A996-7F4991558BEA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5">
            <a:extLst>
              <a:ext uri="{FF2B5EF4-FFF2-40B4-BE49-F238E27FC236}">
                <a16:creationId xmlns:a16="http://schemas.microsoft.com/office/drawing/2014/main" id="{8E7FBCFA-C630-D3C2-E620-3DB6A40BDD90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6">
            <a:extLst>
              <a:ext uri="{FF2B5EF4-FFF2-40B4-BE49-F238E27FC236}">
                <a16:creationId xmlns:a16="http://schemas.microsoft.com/office/drawing/2014/main" id="{CCEACE00-B32C-030B-1A24-DA6EDD55CF1B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71">
            <a:extLst>
              <a:ext uri="{FF2B5EF4-FFF2-40B4-BE49-F238E27FC236}">
                <a16:creationId xmlns:a16="http://schemas.microsoft.com/office/drawing/2014/main" id="{8A91C1C7-3E5C-6EEF-0FA8-5E0BB69E3FE5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92F1C1F1-2433-81D8-BF4D-80FCDA62A470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BELOW EVP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1CA91154-F74E-D0CD-825C-C0CD24F2CE7E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PREMIUM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649DB9E0-C1B1-9785-DDB8-535A4E0D8E2C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01C5820F-00CC-41F8-3168-07C1E18A1048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40498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0B25606-B486-7A3A-8C00-13C8F6057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81" y="520952"/>
            <a:ext cx="2309458" cy="727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06A57A-FE26-8BED-F27A-DFB4F0A48098}"/>
              </a:ext>
            </a:extLst>
          </p:cNvPr>
          <p:cNvGrpSpPr/>
          <p:nvPr/>
        </p:nvGrpSpPr>
        <p:grpSpPr>
          <a:xfrm>
            <a:off x="3099238" y="2629759"/>
            <a:ext cx="5933814" cy="3996108"/>
            <a:chOff x="1605093" y="2675823"/>
            <a:chExt cx="5933814" cy="3996108"/>
          </a:xfrm>
        </p:grpSpPr>
        <p:grpSp>
          <p:nvGrpSpPr>
            <p:cNvPr id="13" name="object 5">
              <a:extLst>
                <a:ext uri="{FF2B5EF4-FFF2-40B4-BE49-F238E27FC236}">
                  <a16:creationId xmlns:a16="http://schemas.microsoft.com/office/drawing/2014/main" id="{BA0D1BD7-6552-160B-9613-B69C56C5D305}"/>
                </a:ext>
              </a:extLst>
            </p:cNvPr>
            <p:cNvGrpSpPr/>
            <p:nvPr/>
          </p:nvGrpSpPr>
          <p:grpSpPr>
            <a:xfrm rot="5400000">
              <a:off x="2573946" y="1706970"/>
              <a:ext cx="3996108" cy="5933814"/>
              <a:chOff x="5922614" y="77429"/>
              <a:chExt cx="3221990" cy="4784326"/>
            </a:xfrm>
          </p:grpSpPr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DAB0C510-DCEE-9EA3-973A-FDFA272EA091}"/>
                  </a:ext>
                </a:extLst>
              </p:cNvPr>
              <p:cNvSpPr/>
              <p:nvPr/>
            </p:nvSpPr>
            <p:spPr>
              <a:xfrm>
                <a:off x="5922614" y="264412"/>
                <a:ext cx="3221990" cy="3188335"/>
              </a:xfrm>
              <a:custGeom>
                <a:avLst/>
                <a:gdLst/>
                <a:ahLst/>
                <a:cxnLst/>
                <a:rect l="l" t="t" r="r" b="b"/>
                <a:pathLst>
                  <a:path w="3221990" h="3188335">
                    <a:moveTo>
                      <a:pt x="186594" y="0"/>
                    </a:moveTo>
                    <a:lnTo>
                      <a:pt x="155488" y="29049"/>
                    </a:lnTo>
                    <a:lnTo>
                      <a:pt x="124201" y="60079"/>
                    </a:lnTo>
                    <a:lnTo>
                      <a:pt x="93934" y="92882"/>
                    </a:lnTo>
                    <a:lnTo>
                      <a:pt x="65890" y="127252"/>
                    </a:lnTo>
                    <a:lnTo>
                      <a:pt x="41272" y="162983"/>
                    </a:lnTo>
                    <a:lnTo>
                      <a:pt x="21282" y="199867"/>
                    </a:lnTo>
                    <a:lnTo>
                      <a:pt x="7124" y="237699"/>
                    </a:lnTo>
                    <a:lnTo>
                      <a:pt x="0" y="276272"/>
                    </a:lnTo>
                    <a:lnTo>
                      <a:pt x="1111" y="315380"/>
                    </a:lnTo>
                    <a:lnTo>
                      <a:pt x="11663" y="354815"/>
                    </a:lnTo>
                    <a:lnTo>
                      <a:pt x="32855" y="394372"/>
                    </a:lnTo>
                    <a:lnTo>
                      <a:pt x="65893" y="433844"/>
                    </a:lnTo>
                    <a:lnTo>
                      <a:pt x="760392" y="1126591"/>
                    </a:lnTo>
                    <a:lnTo>
                      <a:pt x="816511" y="1178968"/>
                    </a:lnTo>
                    <a:lnTo>
                      <a:pt x="848384" y="1206013"/>
                    </a:lnTo>
                    <a:lnTo>
                      <a:pt x="882547" y="1233547"/>
                    </a:lnTo>
                    <a:lnTo>
                      <a:pt x="918812" y="1261507"/>
                    </a:lnTo>
                    <a:lnTo>
                      <a:pt x="956989" y="1289831"/>
                    </a:lnTo>
                    <a:lnTo>
                      <a:pt x="996889" y="1318457"/>
                    </a:lnTo>
                    <a:lnTo>
                      <a:pt x="1038325" y="1347323"/>
                    </a:lnTo>
                    <a:lnTo>
                      <a:pt x="1081106" y="1376366"/>
                    </a:lnTo>
                    <a:lnTo>
                      <a:pt x="1125044" y="1405526"/>
                    </a:lnTo>
                    <a:lnTo>
                      <a:pt x="1169950" y="1434739"/>
                    </a:lnTo>
                    <a:lnTo>
                      <a:pt x="1261909" y="1493077"/>
                    </a:lnTo>
                    <a:lnTo>
                      <a:pt x="1402385" y="1579433"/>
                    </a:lnTo>
                    <a:lnTo>
                      <a:pt x="1715547" y="1766862"/>
                    </a:lnTo>
                    <a:lnTo>
                      <a:pt x="1739639" y="1781828"/>
                    </a:lnTo>
                    <a:lnTo>
                      <a:pt x="1791171" y="1816634"/>
                    </a:lnTo>
                    <a:lnTo>
                      <a:pt x="1846907" y="1857592"/>
                    </a:lnTo>
                    <a:lnTo>
                      <a:pt x="1906534" y="1904291"/>
                    </a:lnTo>
                    <a:lnTo>
                      <a:pt x="1937708" y="1929665"/>
                    </a:lnTo>
                    <a:lnTo>
                      <a:pt x="1969737" y="1956319"/>
                    </a:lnTo>
                    <a:lnTo>
                      <a:pt x="2002581" y="1984204"/>
                    </a:lnTo>
                    <a:lnTo>
                      <a:pt x="2036202" y="2013266"/>
                    </a:lnTo>
                    <a:lnTo>
                      <a:pt x="2070561" y="2043455"/>
                    </a:lnTo>
                    <a:lnTo>
                      <a:pt x="2105618" y="2074720"/>
                    </a:lnTo>
                    <a:lnTo>
                      <a:pt x="2141333" y="2107008"/>
                    </a:lnTo>
                    <a:lnTo>
                      <a:pt x="2177669" y="2140268"/>
                    </a:lnTo>
                    <a:lnTo>
                      <a:pt x="2214585" y="2174450"/>
                    </a:lnTo>
                    <a:lnTo>
                      <a:pt x="2290002" y="2245370"/>
                    </a:lnTo>
                    <a:lnTo>
                      <a:pt x="2367271" y="2319356"/>
                    </a:lnTo>
                    <a:lnTo>
                      <a:pt x="2446078" y="2395998"/>
                    </a:lnTo>
                    <a:lnTo>
                      <a:pt x="2566488" y="2515039"/>
                    </a:lnTo>
                    <a:lnTo>
                      <a:pt x="2688597" y="2637740"/>
                    </a:lnTo>
                    <a:lnTo>
                      <a:pt x="2893009" y="2846602"/>
                    </a:lnTo>
                    <a:lnTo>
                      <a:pt x="3221385" y="3188170"/>
                    </a:lnTo>
                    <a:lnTo>
                      <a:pt x="3221385" y="3033739"/>
                    </a:lnTo>
                    <a:lnTo>
                      <a:pt x="186594" y="0"/>
                    </a:lnTo>
                    <a:close/>
                  </a:path>
                </a:pathLst>
              </a:custGeom>
              <a:solidFill>
                <a:srgbClr val="F29E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bject 7">
                <a:extLst>
                  <a:ext uri="{FF2B5EF4-FFF2-40B4-BE49-F238E27FC236}">
                    <a16:creationId xmlns:a16="http://schemas.microsoft.com/office/drawing/2014/main" id="{E7F99822-5CDA-91F8-CD08-FA9E546F3CAC}"/>
                  </a:ext>
                </a:extLst>
              </p:cNvPr>
              <p:cNvSpPr/>
              <p:nvPr/>
            </p:nvSpPr>
            <p:spPr>
              <a:xfrm>
                <a:off x="5965761" y="505840"/>
                <a:ext cx="105537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838200">
                    <a:moveTo>
                      <a:pt x="575538" y="190677"/>
                    </a:moveTo>
                    <a:lnTo>
                      <a:pt x="384873" y="0"/>
                    </a:lnTo>
                    <a:lnTo>
                      <a:pt x="0" y="166179"/>
                    </a:lnTo>
                    <a:lnTo>
                      <a:pt x="10706" y="179298"/>
                    </a:lnTo>
                    <a:lnTo>
                      <a:pt x="16484" y="185851"/>
                    </a:lnTo>
                    <a:lnTo>
                      <a:pt x="22745" y="192417"/>
                    </a:lnTo>
                    <a:lnTo>
                      <a:pt x="188937" y="358609"/>
                    </a:lnTo>
                    <a:lnTo>
                      <a:pt x="575538" y="190677"/>
                    </a:lnTo>
                    <a:close/>
                  </a:path>
                  <a:path w="1055370" h="838200">
                    <a:moveTo>
                      <a:pt x="823937" y="439089"/>
                    </a:moveTo>
                    <a:lnTo>
                      <a:pt x="692734" y="307873"/>
                    </a:lnTo>
                    <a:lnTo>
                      <a:pt x="306133" y="475818"/>
                    </a:lnTo>
                    <a:lnTo>
                      <a:pt x="437337" y="607021"/>
                    </a:lnTo>
                    <a:lnTo>
                      <a:pt x="823937" y="439089"/>
                    </a:lnTo>
                    <a:close/>
                  </a:path>
                  <a:path w="1055370" h="838200">
                    <a:moveTo>
                      <a:pt x="1054862" y="669988"/>
                    </a:moveTo>
                    <a:lnTo>
                      <a:pt x="969137" y="582523"/>
                    </a:lnTo>
                    <a:lnTo>
                      <a:pt x="580783" y="750468"/>
                    </a:lnTo>
                    <a:lnTo>
                      <a:pt x="668248" y="837933"/>
                    </a:lnTo>
                    <a:lnTo>
                      <a:pt x="1054862" y="669988"/>
                    </a:lnTo>
                    <a:close/>
                  </a:path>
                </a:pathLst>
              </a:custGeom>
              <a:solidFill>
                <a:srgbClr val="DE4F4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bject 8">
                <a:extLst>
                  <a:ext uri="{FF2B5EF4-FFF2-40B4-BE49-F238E27FC236}">
                    <a16:creationId xmlns:a16="http://schemas.microsoft.com/office/drawing/2014/main" id="{8B5A3F67-20EB-B1CB-B05A-D26687B786FE}"/>
                  </a:ext>
                </a:extLst>
              </p:cNvPr>
              <p:cNvSpPr/>
              <p:nvPr/>
            </p:nvSpPr>
            <p:spPr>
              <a:xfrm>
                <a:off x="7674889" y="1963041"/>
                <a:ext cx="1469390" cy="148907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489075">
                    <a:moveTo>
                      <a:pt x="132956" y="0"/>
                    </a:moveTo>
                    <a:lnTo>
                      <a:pt x="103075" y="27254"/>
                    </a:lnTo>
                    <a:lnTo>
                      <a:pt x="71064" y="51390"/>
                    </a:lnTo>
                    <a:lnTo>
                      <a:pt x="36760" y="72573"/>
                    </a:lnTo>
                    <a:lnTo>
                      <a:pt x="0" y="90970"/>
                    </a:lnTo>
                    <a:lnTo>
                      <a:pt x="25541" y="108118"/>
                    </a:lnTo>
                    <a:lnTo>
                      <a:pt x="79730" y="146983"/>
                    </a:lnTo>
                    <a:lnTo>
                      <a:pt x="137805" y="191607"/>
                    </a:lnTo>
                    <a:lnTo>
                      <a:pt x="168205" y="215954"/>
                    </a:lnTo>
                    <a:lnTo>
                      <a:pt x="199462" y="241590"/>
                    </a:lnTo>
                    <a:lnTo>
                      <a:pt x="231540" y="268465"/>
                    </a:lnTo>
                    <a:lnTo>
                      <a:pt x="264399" y="296530"/>
                    </a:lnTo>
                    <a:lnTo>
                      <a:pt x="298001" y="325734"/>
                    </a:lnTo>
                    <a:lnTo>
                      <a:pt x="332309" y="356027"/>
                    </a:lnTo>
                    <a:lnTo>
                      <a:pt x="367285" y="387359"/>
                    </a:lnTo>
                    <a:lnTo>
                      <a:pt x="402891" y="419680"/>
                    </a:lnTo>
                    <a:lnTo>
                      <a:pt x="439089" y="452939"/>
                    </a:lnTo>
                    <a:lnTo>
                      <a:pt x="475840" y="487088"/>
                    </a:lnTo>
                    <a:lnTo>
                      <a:pt x="550853" y="557851"/>
                    </a:lnTo>
                    <a:lnTo>
                      <a:pt x="627624" y="631568"/>
                    </a:lnTo>
                    <a:lnTo>
                      <a:pt x="705852" y="707838"/>
                    </a:lnTo>
                    <a:lnTo>
                      <a:pt x="825258" y="826154"/>
                    </a:lnTo>
                    <a:lnTo>
                      <a:pt x="946229" y="947961"/>
                    </a:lnTo>
                    <a:lnTo>
                      <a:pt x="1148544" y="1155057"/>
                    </a:lnTo>
                    <a:lnTo>
                      <a:pt x="1469110" y="1489003"/>
                    </a:lnTo>
                    <a:lnTo>
                      <a:pt x="1469110" y="1335063"/>
                    </a:lnTo>
                    <a:lnTo>
                      <a:pt x="132956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8391CB06-D37F-0A50-469C-ED0282E3EA2E}"/>
                  </a:ext>
                </a:extLst>
              </p:cNvPr>
              <p:cNvSpPr/>
              <p:nvPr/>
            </p:nvSpPr>
            <p:spPr>
              <a:xfrm>
                <a:off x="8129722" y="2358396"/>
                <a:ext cx="2959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295909" h="290830">
                    <a:moveTo>
                      <a:pt x="75222" y="0"/>
                    </a:moveTo>
                    <a:lnTo>
                      <a:pt x="0" y="71716"/>
                    </a:lnTo>
                    <a:lnTo>
                      <a:pt x="36889" y="106263"/>
                    </a:lnTo>
                    <a:lnTo>
                      <a:pt x="74121" y="141634"/>
                    </a:lnTo>
                    <a:lnTo>
                      <a:pt x="111742" y="177780"/>
                    </a:lnTo>
                    <a:lnTo>
                      <a:pt x="227418" y="290398"/>
                    </a:lnTo>
                    <a:lnTo>
                      <a:pt x="295643" y="220421"/>
                    </a:lnTo>
                    <a:lnTo>
                      <a:pt x="75222" y="0"/>
                    </a:lnTo>
                    <a:close/>
                  </a:path>
                </a:pathLst>
              </a:custGeom>
              <a:solidFill>
                <a:srgbClr val="7529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bject 10">
                <a:extLst>
                  <a:ext uri="{FF2B5EF4-FFF2-40B4-BE49-F238E27FC236}">
                    <a16:creationId xmlns:a16="http://schemas.microsoft.com/office/drawing/2014/main" id="{4B56A37B-AE02-3440-9C5D-61104AFBC553}"/>
                  </a:ext>
                </a:extLst>
              </p:cNvPr>
              <p:cNvSpPr/>
              <p:nvPr/>
            </p:nvSpPr>
            <p:spPr>
              <a:xfrm>
                <a:off x="6109208" y="77429"/>
                <a:ext cx="3035300" cy="3220720"/>
              </a:xfrm>
              <a:custGeom>
                <a:avLst/>
                <a:gdLst/>
                <a:ahLst/>
                <a:cxnLst/>
                <a:rect l="l" t="t" r="r" b="b"/>
                <a:pathLst>
                  <a:path w="3035300" h="3220720">
                    <a:moveTo>
                      <a:pt x="277178" y="0"/>
                    </a:moveTo>
                    <a:lnTo>
                      <a:pt x="238576" y="6981"/>
                    </a:lnTo>
                    <a:lnTo>
                      <a:pt x="200739" y="21015"/>
                    </a:lnTo>
                    <a:lnTo>
                      <a:pt x="163850" y="40916"/>
                    </a:lnTo>
                    <a:lnTo>
                      <a:pt x="128090" y="65500"/>
                    </a:lnTo>
                    <a:lnTo>
                      <a:pt x="93643" y="93584"/>
                    </a:lnTo>
                    <a:lnTo>
                      <a:pt x="60691" y="123982"/>
                    </a:lnTo>
                    <a:lnTo>
                      <a:pt x="29416" y="155510"/>
                    </a:lnTo>
                    <a:lnTo>
                      <a:pt x="0" y="186983"/>
                    </a:lnTo>
                    <a:lnTo>
                      <a:pt x="3034791" y="3220722"/>
                    </a:lnTo>
                    <a:lnTo>
                      <a:pt x="3034791" y="3074194"/>
                    </a:lnTo>
                    <a:lnTo>
                      <a:pt x="2762711" y="2810976"/>
                    </a:lnTo>
                    <a:lnTo>
                      <a:pt x="2596517" y="2647475"/>
                    </a:lnTo>
                    <a:lnTo>
                      <a:pt x="2474882" y="2525894"/>
                    </a:lnTo>
                    <a:lnTo>
                      <a:pt x="2357369" y="2406377"/>
                    </a:lnTo>
                    <a:lnTo>
                      <a:pt x="2282002" y="2328364"/>
                    </a:lnTo>
                    <a:lnTo>
                      <a:pt x="2209497" y="2252049"/>
                    </a:lnTo>
                    <a:lnTo>
                      <a:pt x="2174446" y="2214625"/>
                    </a:lnTo>
                    <a:lnTo>
                      <a:pt x="2140264" y="2177742"/>
                    </a:lnTo>
                    <a:lnTo>
                      <a:pt x="2107003" y="2141439"/>
                    </a:lnTo>
                    <a:lnTo>
                      <a:pt x="2074714" y="2105755"/>
                    </a:lnTo>
                    <a:lnTo>
                      <a:pt x="2043449" y="2070729"/>
                    </a:lnTo>
                    <a:lnTo>
                      <a:pt x="2013260" y="2036400"/>
                    </a:lnTo>
                    <a:lnTo>
                      <a:pt x="1984197" y="2002807"/>
                    </a:lnTo>
                    <a:lnTo>
                      <a:pt x="1956312" y="1969989"/>
                    </a:lnTo>
                    <a:lnTo>
                      <a:pt x="1929657" y="1937984"/>
                    </a:lnTo>
                    <a:lnTo>
                      <a:pt x="1904282" y="1906832"/>
                    </a:lnTo>
                    <a:lnTo>
                      <a:pt x="1880240" y="1876573"/>
                    </a:lnTo>
                    <a:lnTo>
                      <a:pt x="1836359" y="1818884"/>
                    </a:lnTo>
                    <a:lnTo>
                      <a:pt x="1798425" y="1765231"/>
                    </a:lnTo>
                    <a:lnTo>
                      <a:pt x="1766849" y="1715923"/>
                    </a:lnTo>
                    <a:lnTo>
                      <a:pt x="1607690" y="1449214"/>
                    </a:lnTo>
                    <a:lnTo>
                      <a:pt x="1579480" y="1402376"/>
                    </a:lnTo>
                    <a:lnTo>
                      <a:pt x="1550957" y="1355365"/>
                    </a:lnTo>
                    <a:lnTo>
                      <a:pt x="1522183" y="1308371"/>
                    </a:lnTo>
                    <a:lnTo>
                      <a:pt x="1493222" y="1261585"/>
                    </a:lnTo>
                    <a:lnTo>
                      <a:pt x="1464137" y="1215198"/>
                    </a:lnTo>
                    <a:lnTo>
                      <a:pt x="1434991" y="1169400"/>
                    </a:lnTo>
                    <a:lnTo>
                      <a:pt x="1405846" y="1124382"/>
                    </a:lnTo>
                    <a:lnTo>
                      <a:pt x="1376766" y="1080334"/>
                    </a:lnTo>
                    <a:lnTo>
                      <a:pt x="1347814" y="1037447"/>
                    </a:lnTo>
                    <a:lnTo>
                      <a:pt x="1319052" y="995912"/>
                    </a:lnTo>
                    <a:lnTo>
                      <a:pt x="1290544" y="955919"/>
                    </a:lnTo>
                    <a:lnTo>
                      <a:pt x="1262352" y="917659"/>
                    </a:lnTo>
                    <a:lnTo>
                      <a:pt x="1234539" y="881323"/>
                    </a:lnTo>
                    <a:lnTo>
                      <a:pt x="1207169" y="847102"/>
                    </a:lnTo>
                    <a:lnTo>
                      <a:pt x="1180305" y="815185"/>
                    </a:lnTo>
                    <a:lnTo>
                      <a:pt x="1154009" y="785764"/>
                    </a:lnTo>
                    <a:lnTo>
                      <a:pt x="435597" y="66282"/>
                    </a:lnTo>
                    <a:lnTo>
                      <a:pt x="395756" y="33211"/>
                    </a:lnTo>
                    <a:lnTo>
                      <a:pt x="355951" y="11930"/>
                    </a:lnTo>
                    <a:lnTo>
                      <a:pt x="316364" y="1254"/>
                    </a:lnTo>
                    <a:lnTo>
                      <a:pt x="277178" y="0"/>
                    </a:lnTo>
                    <a:close/>
                  </a:path>
                </a:pathLst>
              </a:custGeom>
              <a:solidFill>
                <a:srgbClr val="E891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C34F34BD-47D0-4057-F3EC-40E08C368043}"/>
                  </a:ext>
                </a:extLst>
              </p:cNvPr>
              <p:cNvSpPr/>
              <p:nvPr/>
            </p:nvSpPr>
            <p:spPr>
              <a:xfrm>
                <a:off x="7807845" y="1830085"/>
                <a:ext cx="1336675" cy="1468120"/>
              </a:xfrm>
              <a:custGeom>
                <a:avLst/>
                <a:gdLst/>
                <a:ahLst/>
                <a:cxnLst/>
                <a:rect l="l" t="t" r="r" b="b"/>
                <a:pathLst>
                  <a:path w="1336675" h="1468120">
                    <a:moveTo>
                      <a:pt x="90957" y="0"/>
                    </a:moveTo>
                    <a:lnTo>
                      <a:pt x="73552" y="36031"/>
                    </a:lnTo>
                    <a:lnTo>
                      <a:pt x="52698" y="70416"/>
                    </a:lnTo>
                    <a:lnTo>
                      <a:pt x="28235" y="102832"/>
                    </a:lnTo>
                    <a:lnTo>
                      <a:pt x="0" y="132956"/>
                    </a:lnTo>
                    <a:lnTo>
                      <a:pt x="1336154" y="1468019"/>
                    </a:lnTo>
                    <a:lnTo>
                      <a:pt x="1336154" y="1321641"/>
                    </a:lnTo>
                    <a:lnTo>
                      <a:pt x="1072425" y="1066478"/>
                    </a:lnTo>
                    <a:lnTo>
                      <a:pt x="907692" y="904490"/>
                    </a:lnTo>
                    <a:lnTo>
                      <a:pt x="786969" y="783939"/>
                    </a:lnTo>
                    <a:lnTo>
                      <a:pt x="670164" y="665331"/>
                    </a:lnTo>
                    <a:lnTo>
                      <a:pt x="595135" y="587845"/>
                    </a:lnTo>
                    <a:lnTo>
                      <a:pt x="522845" y="511984"/>
                    </a:lnTo>
                    <a:lnTo>
                      <a:pt x="487852" y="474757"/>
                    </a:lnTo>
                    <a:lnTo>
                      <a:pt x="453692" y="438049"/>
                    </a:lnTo>
                    <a:lnTo>
                      <a:pt x="420417" y="401900"/>
                    </a:lnTo>
                    <a:lnTo>
                      <a:pt x="388075" y="366346"/>
                    </a:lnTo>
                    <a:lnTo>
                      <a:pt x="356717" y="331426"/>
                    </a:lnTo>
                    <a:lnTo>
                      <a:pt x="326392" y="297178"/>
                    </a:lnTo>
                    <a:lnTo>
                      <a:pt x="297151" y="263640"/>
                    </a:lnTo>
                    <a:lnTo>
                      <a:pt x="269043" y="230849"/>
                    </a:lnTo>
                    <a:lnTo>
                      <a:pt x="242118" y="198844"/>
                    </a:lnTo>
                    <a:lnTo>
                      <a:pt x="216426" y="167663"/>
                    </a:lnTo>
                    <a:lnTo>
                      <a:pt x="192017" y="137343"/>
                    </a:lnTo>
                    <a:lnTo>
                      <a:pt x="147246" y="79441"/>
                    </a:lnTo>
                    <a:lnTo>
                      <a:pt x="108205" y="25441"/>
                    </a:lnTo>
                    <a:lnTo>
                      <a:pt x="90957" y="0"/>
                    </a:lnTo>
                    <a:close/>
                  </a:path>
                </a:pathLst>
              </a:custGeom>
              <a:solidFill>
                <a:srgbClr val="8236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bject 12">
                <a:extLst>
                  <a:ext uri="{FF2B5EF4-FFF2-40B4-BE49-F238E27FC236}">
                    <a16:creationId xmlns:a16="http://schemas.microsoft.com/office/drawing/2014/main" id="{E33BCE28-5AE3-91AB-D79A-61B21DEFEF56}"/>
                  </a:ext>
                </a:extLst>
              </p:cNvPr>
              <p:cNvSpPr/>
              <p:nvPr/>
            </p:nvSpPr>
            <p:spPr>
              <a:xfrm>
                <a:off x="8204944" y="2286666"/>
                <a:ext cx="287020" cy="292735"/>
              </a:xfrm>
              <a:custGeom>
                <a:avLst/>
                <a:gdLst/>
                <a:ahLst/>
                <a:cxnLst/>
                <a:rect l="l" t="t" r="r" b="b"/>
                <a:pathLst>
                  <a:path w="287020" h="292735">
                    <a:moveTo>
                      <a:pt x="75222" y="0"/>
                    </a:moveTo>
                    <a:lnTo>
                      <a:pt x="18398" y="54371"/>
                    </a:lnTo>
                    <a:lnTo>
                      <a:pt x="0" y="71729"/>
                    </a:lnTo>
                    <a:lnTo>
                      <a:pt x="220421" y="292150"/>
                    </a:lnTo>
                    <a:lnTo>
                      <a:pt x="253006" y="257162"/>
                    </a:lnTo>
                    <a:lnTo>
                      <a:pt x="269873" y="239504"/>
                    </a:lnTo>
                    <a:lnTo>
                      <a:pt x="286905" y="222173"/>
                    </a:lnTo>
                    <a:lnTo>
                      <a:pt x="249722" y="184578"/>
                    </a:lnTo>
                    <a:lnTo>
                      <a:pt x="213364" y="147081"/>
                    </a:lnTo>
                    <a:lnTo>
                      <a:pt x="177782" y="109777"/>
                    </a:lnTo>
                    <a:lnTo>
                      <a:pt x="108759" y="36139"/>
                    </a:lnTo>
                    <a:lnTo>
                      <a:pt x="75222" y="0"/>
                    </a:lnTo>
                    <a:close/>
                  </a:path>
                </a:pathLst>
              </a:custGeom>
              <a:solidFill>
                <a:srgbClr val="6B1C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bject 13">
                <a:extLst>
                  <a:ext uri="{FF2B5EF4-FFF2-40B4-BE49-F238E27FC236}">
                    <a16:creationId xmlns:a16="http://schemas.microsoft.com/office/drawing/2014/main" id="{D7D3DAAC-28EF-BDD3-BC1F-2D70811C24EA}"/>
                  </a:ext>
                </a:extLst>
              </p:cNvPr>
              <p:cNvSpPr/>
              <p:nvPr/>
            </p:nvSpPr>
            <p:spPr>
              <a:xfrm>
                <a:off x="6350622" y="119214"/>
                <a:ext cx="838200" cy="105664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1056640">
                    <a:moveTo>
                      <a:pt x="358609" y="188925"/>
                    </a:moveTo>
                    <a:lnTo>
                      <a:pt x="194170" y="24498"/>
                    </a:lnTo>
                    <a:lnTo>
                      <a:pt x="172770" y="5549"/>
                    </a:lnTo>
                    <a:lnTo>
                      <a:pt x="166179" y="0"/>
                    </a:lnTo>
                    <a:lnTo>
                      <a:pt x="0" y="386613"/>
                    </a:lnTo>
                    <a:lnTo>
                      <a:pt x="190677" y="577291"/>
                    </a:lnTo>
                    <a:lnTo>
                      <a:pt x="358609" y="188925"/>
                    </a:lnTo>
                    <a:close/>
                  </a:path>
                  <a:path w="838200" h="1056640">
                    <a:moveTo>
                      <a:pt x="607034" y="437349"/>
                    </a:moveTo>
                    <a:lnTo>
                      <a:pt x="475830" y="307886"/>
                    </a:lnTo>
                    <a:lnTo>
                      <a:pt x="307886" y="694499"/>
                    </a:lnTo>
                    <a:lnTo>
                      <a:pt x="439089" y="825703"/>
                    </a:lnTo>
                    <a:lnTo>
                      <a:pt x="607034" y="437349"/>
                    </a:lnTo>
                    <a:close/>
                  </a:path>
                  <a:path w="838200" h="1056640">
                    <a:moveTo>
                      <a:pt x="837946" y="670013"/>
                    </a:moveTo>
                    <a:lnTo>
                      <a:pt x="752221" y="582549"/>
                    </a:lnTo>
                    <a:lnTo>
                      <a:pt x="584276" y="969149"/>
                    </a:lnTo>
                    <a:lnTo>
                      <a:pt x="670001" y="1056614"/>
                    </a:lnTo>
                    <a:lnTo>
                      <a:pt x="837946" y="670013"/>
                    </a:lnTo>
                    <a:close/>
                  </a:path>
                </a:pathLst>
              </a:custGeom>
              <a:solidFill>
                <a:srgbClr val="D14233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36932BB3-D779-5C57-1553-A4470F75A842}"/>
                  </a:ext>
                </a:extLst>
              </p:cNvPr>
              <p:cNvSpPr/>
              <p:nvPr/>
            </p:nvSpPr>
            <p:spPr>
              <a:xfrm>
                <a:off x="6272093" y="426405"/>
                <a:ext cx="1584960" cy="1584325"/>
              </a:xfrm>
              <a:custGeom>
                <a:avLst/>
                <a:gdLst/>
                <a:ahLst/>
                <a:cxnLst/>
                <a:rect l="l" t="t" r="r" b="b"/>
                <a:pathLst>
                  <a:path w="1584959" h="1584325">
                    <a:moveTo>
                      <a:pt x="33087" y="0"/>
                    </a:moveTo>
                    <a:lnTo>
                      <a:pt x="10302" y="9446"/>
                    </a:lnTo>
                    <a:lnTo>
                      <a:pt x="0" y="33085"/>
                    </a:lnTo>
                    <a:lnTo>
                      <a:pt x="3889" y="66293"/>
                    </a:lnTo>
                    <a:lnTo>
                      <a:pt x="20628" y="106050"/>
                    </a:lnTo>
                    <a:lnTo>
                      <a:pt x="48871" y="149335"/>
                    </a:lnTo>
                    <a:lnTo>
                      <a:pt x="87276" y="193127"/>
                    </a:lnTo>
                    <a:lnTo>
                      <a:pt x="1479768" y="1583865"/>
                    </a:lnTo>
                    <a:lnTo>
                      <a:pt x="1494176" y="1573042"/>
                    </a:lnTo>
                    <a:lnTo>
                      <a:pt x="1549552" y="1523190"/>
                    </a:lnTo>
                    <a:lnTo>
                      <a:pt x="1584733" y="1478913"/>
                    </a:lnTo>
                    <a:lnTo>
                      <a:pt x="192242" y="88161"/>
                    </a:lnTo>
                    <a:lnTo>
                      <a:pt x="148468" y="49748"/>
                    </a:lnTo>
                    <a:lnTo>
                      <a:pt x="105279" y="21410"/>
                    </a:lnTo>
                    <a:lnTo>
                      <a:pt x="65782" y="4408"/>
                    </a:lnTo>
                    <a:lnTo>
                      <a:pt x="33087" y="0"/>
                    </a:lnTo>
                    <a:close/>
                  </a:path>
                </a:pathLst>
              </a:custGeom>
              <a:solidFill>
                <a:srgbClr val="FFB01F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bject 15">
                <a:extLst>
                  <a:ext uri="{FF2B5EF4-FFF2-40B4-BE49-F238E27FC236}">
                    <a16:creationId xmlns:a16="http://schemas.microsoft.com/office/drawing/2014/main" id="{490748F9-196B-8186-3DDF-93BFBA0B5D05}"/>
                  </a:ext>
                </a:extLst>
              </p:cNvPr>
              <p:cNvSpPr/>
              <p:nvPr/>
            </p:nvSpPr>
            <p:spPr>
              <a:xfrm>
                <a:off x="5922614" y="1486386"/>
                <a:ext cx="3221990" cy="3188335"/>
              </a:xfrm>
              <a:custGeom>
                <a:avLst/>
                <a:gdLst/>
                <a:ahLst/>
                <a:cxnLst/>
                <a:rect l="l" t="t" r="r" b="b"/>
                <a:pathLst>
                  <a:path w="3221990" h="3188335">
                    <a:moveTo>
                      <a:pt x="3221385" y="0"/>
                    </a:moveTo>
                    <a:lnTo>
                      <a:pt x="2893009" y="341568"/>
                    </a:lnTo>
                    <a:lnTo>
                      <a:pt x="2688597" y="550429"/>
                    </a:lnTo>
                    <a:lnTo>
                      <a:pt x="2526111" y="713285"/>
                    </a:lnTo>
                    <a:lnTo>
                      <a:pt x="2406502" y="830798"/>
                    </a:lnTo>
                    <a:lnTo>
                      <a:pt x="2328424" y="906164"/>
                    </a:lnTo>
                    <a:lnTo>
                      <a:pt x="2252042" y="978668"/>
                    </a:lnTo>
                    <a:lnTo>
                      <a:pt x="2177669" y="1047901"/>
                    </a:lnTo>
                    <a:lnTo>
                      <a:pt x="2141333" y="1081161"/>
                    </a:lnTo>
                    <a:lnTo>
                      <a:pt x="2105618" y="1113450"/>
                    </a:lnTo>
                    <a:lnTo>
                      <a:pt x="2070561" y="1144714"/>
                    </a:lnTo>
                    <a:lnTo>
                      <a:pt x="2036202" y="1174903"/>
                    </a:lnTo>
                    <a:lnTo>
                      <a:pt x="2002581" y="1203965"/>
                    </a:lnTo>
                    <a:lnTo>
                      <a:pt x="1969737" y="1231850"/>
                    </a:lnTo>
                    <a:lnTo>
                      <a:pt x="1937708" y="1258505"/>
                    </a:lnTo>
                    <a:lnTo>
                      <a:pt x="1906534" y="1283878"/>
                    </a:lnTo>
                    <a:lnTo>
                      <a:pt x="1876254" y="1307920"/>
                    </a:lnTo>
                    <a:lnTo>
                      <a:pt x="1818533" y="1351800"/>
                    </a:lnTo>
                    <a:lnTo>
                      <a:pt x="1764860" y="1389733"/>
                    </a:lnTo>
                    <a:lnTo>
                      <a:pt x="1715547" y="1421307"/>
                    </a:lnTo>
                    <a:lnTo>
                      <a:pt x="1402385" y="1608687"/>
                    </a:lnTo>
                    <a:lnTo>
                      <a:pt x="1261909" y="1694948"/>
                    </a:lnTo>
                    <a:lnTo>
                      <a:pt x="1169950" y="1753182"/>
                    </a:lnTo>
                    <a:lnTo>
                      <a:pt x="1125044" y="1782327"/>
                    </a:lnTo>
                    <a:lnTo>
                      <a:pt x="1081106" y="1811408"/>
                    </a:lnTo>
                    <a:lnTo>
                      <a:pt x="1038325" y="1840360"/>
                    </a:lnTo>
                    <a:lnTo>
                      <a:pt x="996889" y="1869122"/>
                    </a:lnTo>
                    <a:lnTo>
                      <a:pt x="956989" y="1897631"/>
                    </a:lnTo>
                    <a:lnTo>
                      <a:pt x="918812" y="1925822"/>
                    </a:lnTo>
                    <a:lnTo>
                      <a:pt x="882547" y="1953634"/>
                    </a:lnTo>
                    <a:lnTo>
                      <a:pt x="848384" y="1981003"/>
                    </a:lnTo>
                    <a:lnTo>
                      <a:pt x="816511" y="2007867"/>
                    </a:lnTo>
                    <a:lnTo>
                      <a:pt x="787118" y="2034162"/>
                    </a:lnTo>
                    <a:lnTo>
                      <a:pt x="65893" y="2752572"/>
                    </a:lnTo>
                    <a:lnTo>
                      <a:pt x="32855" y="2792413"/>
                    </a:lnTo>
                    <a:lnTo>
                      <a:pt x="11663" y="2832218"/>
                    </a:lnTo>
                    <a:lnTo>
                      <a:pt x="1111" y="2871803"/>
                    </a:lnTo>
                    <a:lnTo>
                      <a:pt x="0" y="2910988"/>
                    </a:lnTo>
                    <a:lnTo>
                      <a:pt x="7124" y="2949589"/>
                    </a:lnTo>
                    <a:lnTo>
                      <a:pt x="21282" y="2987425"/>
                    </a:lnTo>
                    <a:lnTo>
                      <a:pt x="41272" y="3024314"/>
                    </a:lnTo>
                    <a:lnTo>
                      <a:pt x="65890" y="3060073"/>
                    </a:lnTo>
                    <a:lnTo>
                      <a:pt x="93934" y="3094520"/>
                    </a:lnTo>
                    <a:lnTo>
                      <a:pt x="124201" y="3127474"/>
                    </a:lnTo>
                    <a:lnTo>
                      <a:pt x="155488" y="3158751"/>
                    </a:lnTo>
                    <a:lnTo>
                      <a:pt x="186594" y="3188170"/>
                    </a:lnTo>
                    <a:lnTo>
                      <a:pt x="3221385" y="153379"/>
                    </a:lnTo>
                    <a:lnTo>
                      <a:pt x="3221385" y="0"/>
                    </a:lnTo>
                    <a:close/>
                  </a:path>
                </a:pathLst>
              </a:custGeom>
              <a:solidFill>
                <a:srgbClr val="F29E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6B60EA29-EAD2-4A9D-6A29-472405BC429E}"/>
                  </a:ext>
                </a:extLst>
              </p:cNvPr>
              <p:cNvSpPr/>
              <p:nvPr/>
            </p:nvSpPr>
            <p:spPr>
              <a:xfrm>
                <a:off x="5965761" y="3595192"/>
                <a:ext cx="105537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838200">
                    <a:moveTo>
                      <a:pt x="575538" y="647280"/>
                    </a:moveTo>
                    <a:lnTo>
                      <a:pt x="188937" y="479336"/>
                    </a:lnTo>
                    <a:lnTo>
                      <a:pt x="22745" y="643775"/>
                    </a:lnTo>
                    <a:lnTo>
                      <a:pt x="16484" y="650608"/>
                    </a:lnTo>
                    <a:lnTo>
                      <a:pt x="10706" y="657771"/>
                    </a:lnTo>
                    <a:lnTo>
                      <a:pt x="0" y="671766"/>
                    </a:lnTo>
                    <a:lnTo>
                      <a:pt x="384873" y="837958"/>
                    </a:lnTo>
                    <a:lnTo>
                      <a:pt x="575538" y="647280"/>
                    </a:lnTo>
                    <a:close/>
                  </a:path>
                  <a:path w="1055370" h="838200">
                    <a:moveTo>
                      <a:pt x="823937" y="398868"/>
                    </a:moveTo>
                    <a:lnTo>
                      <a:pt x="437337" y="230936"/>
                    </a:lnTo>
                    <a:lnTo>
                      <a:pt x="306133" y="362127"/>
                    </a:lnTo>
                    <a:lnTo>
                      <a:pt x="692734" y="530072"/>
                    </a:lnTo>
                    <a:lnTo>
                      <a:pt x="823937" y="398868"/>
                    </a:lnTo>
                    <a:close/>
                  </a:path>
                  <a:path w="1055370" h="838200">
                    <a:moveTo>
                      <a:pt x="1054862" y="167944"/>
                    </a:moveTo>
                    <a:lnTo>
                      <a:pt x="668248" y="0"/>
                    </a:lnTo>
                    <a:lnTo>
                      <a:pt x="580783" y="85725"/>
                    </a:lnTo>
                    <a:lnTo>
                      <a:pt x="969137" y="253669"/>
                    </a:lnTo>
                    <a:lnTo>
                      <a:pt x="1054862" y="167944"/>
                    </a:lnTo>
                    <a:close/>
                  </a:path>
                </a:pathLst>
              </a:custGeom>
              <a:solidFill>
                <a:srgbClr val="DE4F4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bject 17">
                <a:extLst>
                  <a:ext uri="{FF2B5EF4-FFF2-40B4-BE49-F238E27FC236}">
                    <a16:creationId xmlns:a16="http://schemas.microsoft.com/office/drawing/2014/main" id="{80837836-76A3-1A3B-972E-20A5BFD319F5}"/>
                  </a:ext>
                </a:extLst>
              </p:cNvPr>
              <p:cNvSpPr/>
              <p:nvPr/>
            </p:nvSpPr>
            <p:spPr>
              <a:xfrm>
                <a:off x="7674889" y="1486734"/>
                <a:ext cx="1469390" cy="148780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487805">
                    <a:moveTo>
                      <a:pt x="1469110" y="0"/>
                    </a:moveTo>
                    <a:lnTo>
                      <a:pt x="1148544" y="333675"/>
                    </a:lnTo>
                    <a:lnTo>
                      <a:pt x="946229" y="540613"/>
                    </a:lnTo>
                    <a:lnTo>
                      <a:pt x="785231" y="702215"/>
                    </a:lnTo>
                    <a:lnTo>
                      <a:pt x="666575" y="819020"/>
                    </a:lnTo>
                    <a:lnTo>
                      <a:pt x="589038" y="894048"/>
                    </a:lnTo>
                    <a:lnTo>
                      <a:pt x="513108" y="966338"/>
                    </a:lnTo>
                    <a:lnTo>
                      <a:pt x="439089" y="1035491"/>
                    </a:lnTo>
                    <a:lnTo>
                      <a:pt x="402891" y="1068767"/>
                    </a:lnTo>
                    <a:lnTo>
                      <a:pt x="367285" y="1101108"/>
                    </a:lnTo>
                    <a:lnTo>
                      <a:pt x="332309" y="1132466"/>
                    </a:lnTo>
                    <a:lnTo>
                      <a:pt x="298001" y="1162790"/>
                    </a:lnTo>
                    <a:lnTo>
                      <a:pt x="264399" y="1192031"/>
                    </a:lnTo>
                    <a:lnTo>
                      <a:pt x="231540" y="1220139"/>
                    </a:lnTo>
                    <a:lnTo>
                      <a:pt x="199462" y="1247063"/>
                    </a:lnTo>
                    <a:lnTo>
                      <a:pt x="168205" y="1272755"/>
                    </a:lnTo>
                    <a:lnTo>
                      <a:pt x="137805" y="1297164"/>
                    </a:lnTo>
                    <a:lnTo>
                      <a:pt x="79730" y="1341933"/>
                    </a:lnTo>
                    <a:lnTo>
                      <a:pt x="25541" y="1380974"/>
                    </a:lnTo>
                    <a:lnTo>
                      <a:pt x="0" y="1398221"/>
                    </a:lnTo>
                    <a:lnTo>
                      <a:pt x="36760" y="1415604"/>
                    </a:lnTo>
                    <a:lnTo>
                      <a:pt x="71064" y="1436267"/>
                    </a:lnTo>
                    <a:lnTo>
                      <a:pt x="103075" y="1460211"/>
                    </a:lnTo>
                    <a:lnTo>
                      <a:pt x="132956" y="1487438"/>
                    </a:lnTo>
                    <a:lnTo>
                      <a:pt x="1469110" y="152375"/>
                    </a:lnTo>
                    <a:lnTo>
                      <a:pt x="1469110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bject 18">
                <a:extLst>
                  <a:ext uri="{FF2B5EF4-FFF2-40B4-BE49-F238E27FC236}">
                    <a16:creationId xmlns:a16="http://schemas.microsoft.com/office/drawing/2014/main" id="{50EE57F4-6A96-73F4-2168-45F3FDBFEAEB}"/>
                  </a:ext>
                </a:extLst>
              </p:cNvPr>
              <p:cNvSpPr/>
              <p:nvPr/>
            </p:nvSpPr>
            <p:spPr>
              <a:xfrm>
                <a:off x="6109208" y="1639765"/>
                <a:ext cx="3035300" cy="3221990"/>
              </a:xfrm>
              <a:custGeom>
                <a:avLst/>
                <a:gdLst/>
                <a:ahLst/>
                <a:cxnLst/>
                <a:rect l="l" t="t" r="r" b="b"/>
                <a:pathLst>
                  <a:path w="3035300" h="3221990">
                    <a:moveTo>
                      <a:pt x="3034791" y="0"/>
                    </a:moveTo>
                    <a:lnTo>
                      <a:pt x="0" y="3034790"/>
                    </a:lnTo>
                    <a:lnTo>
                      <a:pt x="29416" y="3065895"/>
                    </a:lnTo>
                    <a:lnTo>
                      <a:pt x="60691" y="3097183"/>
                    </a:lnTo>
                    <a:lnTo>
                      <a:pt x="93643" y="3127450"/>
                    </a:lnTo>
                    <a:lnTo>
                      <a:pt x="128090" y="3155494"/>
                    </a:lnTo>
                    <a:lnTo>
                      <a:pt x="163850" y="3180112"/>
                    </a:lnTo>
                    <a:lnTo>
                      <a:pt x="200739" y="3200101"/>
                    </a:lnTo>
                    <a:lnTo>
                      <a:pt x="238576" y="3214260"/>
                    </a:lnTo>
                    <a:lnTo>
                      <a:pt x="277178" y="3221384"/>
                    </a:lnTo>
                    <a:lnTo>
                      <a:pt x="316364" y="3220272"/>
                    </a:lnTo>
                    <a:lnTo>
                      <a:pt x="355951" y="3209721"/>
                    </a:lnTo>
                    <a:lnTo>
                      <a:pt x="395756" y="3188528"/>
                    </a:lnTo>
                    <a:lnTo>
                      <a:pt x="435597" y="3155491"/>
                    </a:lnTo>
                    <a:lnTo>
                      <a:pt x="1128344" y="2460991"/>
                    </a:lnTo>
                    <a:lnTo>
                      <a:pt x="1180305" y="2404876"/>
                    </a:lnTo>
                    <a:lnTo>
                      <a:pt x="1207169" y="2373004"/>
                    </a:lnTo>
                    <a:lnTo>
                      <a:pt x="1234539" y="2338842"/>
                    </a:lnTo>
                    <a:lnTo>
                      <a:pt x="1262352" y="2302579"/>
                    </a:lnTo>
                    <a:lnTo>
                      <a:pt x="1290544" y="2264402"/>
                    </a:lnTo>
                    <a:lnTo>
                      <a:pt x="1319052" y="2224503"/>
                    </a:lnTo>
                    <a:lnTo>
                      <a:pt x="1347814" y="2183068"/>
                    </a:lnTo>
                    <a:lnTo>
                      <a:pt x="1376766" y="2140287"/>
                    </a:lnTo>
                    <a:lnTo>
                      <a:pt x="1405846" y="2096350"/>
                    </a:lnTo>
                    <a:lnTo>
                      <a:pt x="1434991" y="2051445"/>
                    </a:lnTo>
                    <a:lnTo>
                      <a:pt x="1464137" y="2005760"/>
                    </a:lnTo>
                    <a:lnTo>
                      <a:pt x="1493222" y="1959486"/>
                    </a:lnTo>
                    <a:lnTo>
                      <a:pt x="1522183" y="1912810"/>
                    </a:lnTo>
                    <a:lnTo>
                      <a:pt x="1550957" y="1865922"/>
                    </a:lnTo>
                    <a:lnTo>
                      <a:pt x="1579480" y="1819011"/>
                    </a:lnTo>
                    <a:lnTo>
                      <a:pt x="1635524" y="1725874"/>
                    </a:lnTo>
                    <a:lnTo>
                      <a:pt x="1766849" y="1505850"/>
                    </a:lnTo>
                    <a:lnTo>
                      <a:pt x="1781817" y="1481756"/>
                    </a:lnTo>
                    <a:lnTo>
                      <a:pt x="1816623" y="1430221"/>
                    </a:lnTo>
                    <a:lnTo>
                      <a:pt x="1857582" y="1374483"/>
                    </a:lnTo>
                    <a:lnTo>
                      <a:pt x="1904282" y="1314854"/>
                    </a:lnTo>
                    <a:lnTo>
                      <a:pt x="1929657" y="1283679"/>
                    </a:lnTo>
                    <a:lnTo>
                      <a:pt x="1956312" y="1251650"/>
                    </a:lnTo>
                    <a:lnTo>
                      <a:pt x="1984197" y="1218804"/>
                    </a:lnTo>
                    <a:lnTo>
                      <a:pt x="2013260" y="1185183"/>
                    </a:lnTo>
                    <a:lnTo>
                      <a:pt x="2043449" y="1150823"/>
                    </a:lnTo>
                    <a:lnTo>
                      <a:pt x="2074714" y="1115766"/>
                    </a:lnTo>
                    <a:lnTo>
                      <a:pt x="2107003" y="1080050"/>
                    </a:lnTo>
                    <a:lnTo>
                      <a:pt x="2140264" y="1043714"/>
                    </a:lnTo>
                    <a:lnTo>
                      <a:pt x="2174446" y="1006798"/>
                    </a:lnTo>
                    <a:lnTo>
                      <a:pt x="2209497" y="969340"/>
                    </a:lnTo>
                    <a:lnTo>
                      <a:pt x="2282002" y="892958"/>
                    </a:lnTo>
                    <a:lnTo>
                      <a:pt x="2357369" y="814880"/>
                    </a:lnTo>
                    <a:lnTo>
                      <a:pt x="2474882" y="695271"/>
                    </a:lnTo>
                    <a:lnTo>
                      <a:pt x="2637739" y="532786"/>
                    </a:lnTo>
                    <a:lnTo>
                      <a:pt x="2888565" y="287711"/>
                    </a:lnTo>
                    <a:lnTo>
                      <a:pt x="3034791" y="146815"/>
                    </a:lnTo>
                    <a:lnTo>
                      <a:pt x="3034791" y="0"/>
                    </a:lnTo>
                    <a:close/>
                  </a:path>
                </a:pathLst>
              </a:custGeom>
              <a:solidFill>
                <a:srgbClr val="E891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bject 19">
                <a:extLst>
                  <a:ext uri="{FF2B5EF4-FFF2-40B4-BE49-F238E27FC236}">
                    <a16:creationId xmlns:a16="http://schemas.microsoft.com/office/drawing/2014/main" id="{E811820D-3A20-90D1-A9DE-C3E7F4295F17}"/>
                  </a:ext>
                </a:extLst>
              </p:cNvPr>
              <p:cNvSpPr/>
              <p:nvPr/>
            </p:nvSpPr>
            <p:spPr>
              <a:xfrm>
                <a:off x="7807845" y="1639110"/>
                <a:ext cx="1336675" cy="1470025"/>
              </a:xfrm>
              <a:custGeom>
                <a:avLst/>
                <a:gdLst/>
                <a:ahLst/>
                <a:cxnLst/>
                <a:rect l="l" t="t" r="r" b="b"/>
                <a:pathLst>
                  <a:path w="1336675" h="1470025">
                    <a:moveTo>
                      <a:pt x="1336154" y="0"/>
                    </a:moveTo>
                    <a:lnTo>
                      <a:pt x="0" y="1335063"/>
                    </a:lnTo>
                    <a:lnTo>
                      <a:pt x="28235" y="1365949"/>
                    </a:lnTo>
                    <a:lnTo>
                      <a:pt x="52698" y="1398477"/>
                    </a:lnTo>
                    <a:lnTo>
                      <a:pt x="73552" y="1432971"/>
                    </a:lnTo>
                    <a:lnTo>
                      <a:pt x="90957" y="1469759"/>
                    </a:lnTo>
                    <a:lnTo>
                      <a:pt x="108205" y="1444218"/>
                    </a:lnTo>
                    <a:lnTo>
                      <a:pt x="147246" y="1390030"/>
                    </a:lnTo>
                    <a:lnTo>
                      <a:pt x="192017" y="1331956"/>
                    </a:lnTo>
                    <a:lnTo>
                      <a:pt x="216426" y="1301557"/>
                    </a:lnTo>
                    <a:lnTo>
                      <a:pt x="242118" y="1270300"/>
                    </a:lnTo>
                    <a:lnTo>
                      <a:pt x="269043" y="1238223"/>
                    </a:lnTo>
                    <a:lnTo>
                      <a:pt x="297151" y="1205364"/>
                    </a:lnTo>
                    <a:lnTo>
                      <a:pt x="326392" y="1171762"/>
                    </a:lnTo>
                    <a:lnTo>
                      <a:pt x="356717" y="1137454"/>
                    </a:lnTo>
                    <a:lnTo>
                      <a:pt x="388075" y="1102478"/>
                    </a:lnTo>
                    <a:lnTo>
                      <a:pt x="420417" y="1066873"/>
                    </a:lnTo>
                    <a:lnTo>
                      <a:pt x="453692" y="1030675"/>
                    </a:lnTo>
                    <a:lnTo>
                      <a:pt x="487852" y="993924"/>
                    </a:lnTo>
                    <a:lnTo>
                      <a:pt x="558623" y="918912"/>
                    </a:lnTo>
                    <a:lnTo>
                      <a:pt x="632332" y="842140"/>
                    </a:lnTo>
                    <a:lnTo>
                      <a:pt x="708581" y="763913"/>
                    </a:lnTo>
                    <a:lnTo>
                      <a:pt x="826841" y="644507"/>
                    </a:lnTo>
                    <a:lnTo>
                      <a:pt x="989686" y="483041"/>
                    </a:lnTo>
                    <a:lnTo>
                      <a:pt x="1279911" y="201086"/>
                    </a:lnTo>
                    <a:lnTo>
                      <a:pt x="1336154" y="147056"/>
                    </a:lnTo>
                    <a:lnTo>
                      <a:pt x="1336154" y="0"/>
                    </a:lnTo>
                    <a:close/>
                  </a:path>
                </a:pathLst>
              </a:custGeom>
              <a:solidFill>
                <a:srgbClr val="8236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bject 20">
                <a:extLst>
                  <a:ext uri="{FF2B5EF4-FFF2-40B4-BE49-F238E27FC236}">
                    <a16:creationId xmlns:a16="http://schemas.microsoft.com/office/drawing/2014/main" id="{01508159-80CC-80FE-E695-F1DE61A9407E}"/>
                  </a:ext>
                </a:extLst>
              </p:cNvPr>
              <p:cNvSpPr/>
              <p:nvPr/>
            </p:nvSpPr>
            <p:spPr>
              <a:xfrm>
                <a:off x="6350622" y="3763136"/>
                <a:ext cx="838200" cy="105537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1055370">
                    <a:moveTo>
                      <a:pt x="358609" y="865936"/>
                    </a:moveTo>
                    <a:lnTo>
                      <a:pt x="190677" y="479336"/>
                    </a:lnTo>
                    <a:lnTo>
                      <a:pt x="0" y="670013"/>
                    </a:lnTo>
                    <a:lnTo>
                      <a:pt x="166179" y="1054874"/>
                    </a:lnTo>
                    <a:lnTo>
                      <a:pt x="194170" y="1032129"/>
                    </a:lnTo>
                    <a:lnTo>
                      <a:pt x="358609" y="865936"/>
                    </a:lnTo>
                    <a:close/>
                  </a:path>
                  <a:path w="838200" h="1055370">
                    <a:moveTo>
                      <a:pt x="607034" y="617537"/>
                    </a:moveTo>
                    <a:lnTo>
                      <a:pt x="439089" y="230924"/>
                    </a:lnTo>
                    <a:lnTo>
                      <a:pt x="307886" y="362127"/>
                    </a:lnTo>
                    <a:lnTo>
                      <a:pt x="475830" y="748741"/>
                    </a:lnTo>
                    <a:lnTo>
                      <a:pt x="607034" y="617537"/>
                    </a:lnTo>
                    <a:close/>
                  </a:path>
                  <a:path w="838200" h="1055370">
                    <a:moveTo>
                      <a:pt x="837946" y="386613"/>
                    </a:moveTo>
                    <a:lnTo>
                      <a:pt x="670001" y="0"/>
                    </a:lnTo>
                    <a:lnTo>
                      <a:pt x="584276" y="85725"/>
                    </a:lnTo>
                    <a:lnTo>
                      <a:pt x="752221" y="474078"/>
                    </a:lnTo>
                    <a:lnTo>
                      <a:pt x="837946" y="386613"/>
                    </a:lnTo>
                    <a:close/>
                  </a:path>
                </a:pathLst>
              </a:custGeom>
              <a:solidFill>
                <a:srgbClr val="D14233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bject 21">
                <a:extLst>
                  <a:ext uri="{FF2B5EF4-FFF2-40B4-BE49-F238E27FC236}">
                    <a16:creationId xmlns:a16="http://schemas.microsoft.com/office/drawing/2014/main" id="{5B50DE05-0B06-D439-57F6-C59EE81C7670}"/>
                  </a:ext>
                </a:extLst>
              </p:cNvPr>
              <p:cNvSpPr/>
              <p:nvPr/>
            </p:nvSpPr>
            <p:spPr>
              <a:xfrm>
                <a:off x="6272093" y="2926942"/>
                <a:ext cx="1584960" cy="1584960"/>
              </a:xfrm>
              <a:custGeom>
                <a:avLst/>
                <a:gdLst/>
                <a:ahLst/>
                <a:cxnLst/>
                <a:rect l="l" t="t" r="r" b="b"/>
                <a:pathLst>
                  <a:path w="1584959" h="1584960">
                    <a:moveTo>
                      <a:pt x="1479768" y="0"/>
                    </a:moveTo>
                    <a:lnTo>
                      <a:pt x="87276" y="1392491"/>
                    </a:lnTo>
                    <a:lnTo>
                      <a:pt x="48871" y="1436265"/>
                    </a:lnTo>
                    <a:lnTo>
                      <a:pt x="20628" y="1479453"/>
                    </a:lnTo>
                    <a:lnTo>
                      <a:pt x="3889" y="1518948"/>
                    </a:lnTo>
                    <a:lnTo>
                      <a:pt x="0" y="1551639"/>
                    </a:lnTo>
                    <a:lnTo>
                      <a:pt x="10302" y="1574419"/>
                    </a:lnTo>
                    <a:lnTo>
                      <a:pt x="33087" y="1584721"/>
                    </a:lnTo>
                    <a:lnTo>
                      <a:pt x="65782" y="1580831"/>
                    </a:lnTo>
                    <a:lnTo>
                      <a:pt x="105279" y="1564095"/>
                    </a:lnTo>
                    <a:lnTo>
                      <a:pt x="148468" y="1535855"/>
                    </a:lnTo>
                    <a:lnTo>
                      <a:pt x="192242" y="1497457"/>
                    </a:lnTo>
                    <a:lnTo>
                      <a:pt x="1584733" y="104965"/>
                    </a:lnTo>
                    <a:lnTo>
                      <a:pt x="1573881" y="90533"/>
                    </a:lnTo>
                    <a:lnTo>
                      <a:pt x="1535749" y="47231"/>
                    </a:lnTo>
                    <a:lnTo>
                      <a:pt x="1494176" y="10823"/>
                    </a:lnTo>
                    <a:lnTo>
                      <a:pt x="1479768" y="0"/>
                    </a:lnTo>
                    <a:close/>
                  </a:path>
                </a:pathLst>
              </a:custGeom>
              <a:solidFill>
                <a:srgbClr val="FFB01F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bject 22">
                <a:extLst>
                  <a:ext uri="{FF2B5EF4-FFF2-40B4-BE49-F238E27FC236}">
                    <a16:creationId xmlns:a16="http://schemas.microsoft.com/office/drawing/2014/main" id="{994AB702-BF90-4786-2582-50E223970D66}"/>
                  </a:ext>
                </a:extLst>
              </p:cNvPr>
              <p:cNvSpPr/>
              <p:nvPr/>
            </p:nvSpPr>
            <p:spPr>
              <a:xfrm>
                <a:off x="7674898" y="1486739"/>
                <a:ext cx="1469390" cy="162242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622425">
                    <a:moveTo>
                      <a:pt x="1469101" y="0"/>
                    </a:moveTo>
                    <a:lnTo>
                      <a:pt x="1268676" y="209265"/>
                    </a:lnTo>
                    <a:lnTo>
                      <a:pt x="1108185" y="375228"/>
                    </a:lnTo>
                    <a:lnTo>
                      <a:pt x="986720" y="499490"/>
                    </a:lnTo>
                    <a:lnTo>
                      <a:pt x="905790" y="581484"/>
                    </a:lnTo>
                    <a:lnTo>
                      <a:pt x="825253" y="662335"/>
                    </a:lnTo>
                    <a:lnTo>
                      <a:pt x="745411" y="741644"/>
                    </a:lnTo>
                    <a:lnTo>
                      <a:pt x="666570" y="819012"/>
                    </a:lnTo>
                    <a:lnTo>
                      <a:pt x="589032" y="894041"/>
                    </a:lnTo>
                    <a:lnTo>
                      <a:pt x="513102" y="966331"/>
                    </a:lnTo>
                    <a:lnTo>
                      <a:pt x="475835" y="1001324"/>
                    </a:lnTo>
                    <a:lnTo>
                      <a:pt x="439083" y="1035483"/>
                    </a:lnTo>
                    <a:lnTo>
                      <a:pt x="402886" y="1068759"/>
                    </a:lnTo>
                    <a:lnTo>
                      <a:pt x="367280" y="1101100"/>
                    </a:lnTo>
                    <a:lnTo>
                      <a:pt x="332304" y="1132458"/>
                    </a:lnTo>
                    <a:lnTo>
                      <a:pt x="297996" y="1162782"/>
                    </a:lnTo>
                    <a:lnTo>
                      <a:pt x="264394" y="1192023"/>
                    </a:lnTo>
                    <a:lnTo>
                      <a:pt x="231535" y="1220131"/>
                    </a:lnTo>
                    <a:lnTo>
                      <a:pt x="199459" y="1247055"/>
                    </a:lnTo>
                    <a:lnTo>
                      <a:pt x="168201" y="1272747"/>
                    </a:lnTo>
                    <a:lnTo>
                      <a:pt x="137802" y="1297156"/>
                    </a:lnTo>
                    <a:lnTo>
                      <a:pt x="79728" y="1341925"/>
                    </a:lnTo>
                    <a:lnTo>
                      <a:pt x="25541" y="1380966"/>
                    </a:lnTo>
                    <a:lnTo>
                      <a:pt x="0" y="1398213"/>
                    </a:lnTo>
                    <a:lnTo>
                      <a:pt x="36758" y="1415598"/>
                    </a:lnTo>
                    <a:lnTo>
                      <a:pt x="71058" y="1436264"/>
                    </a:lnTo>
                    <a:lnTo>
                      <a:pt x="103064" y="1460208"/>
                    </a:lnTo>
                    <a:lnTo>
                      <a:pt x="132943" y="1487430"/>
                    </a:lnTo>
                    <a:lnTo>
                      <a:pt x="161178" y="1518317"/>
                    </a:lnTo>
                    <a:lnTo>
                      <a:pt x="185642" y="1550845"/>
                    </a:lnTo>
                    <a:lnTo>
                      <a:pt x="206495" y="1585339"/>
                    </a:lnTo>
                    <a:lnTo>
                      <a:pt x="223900" y="1622127"/>
                    </a:lnTo>
                    <a:lnTo>
                      <a:pt x="241148" y="1596585"/>
                    </a:lnTo>
                    <a:lnTo>
                      <a:pt x="280190" y="1542398"/>
                    </a:lnTo>
                    <a:lnTo>
                      <a:pt x="324961" y="1484324"/>
                    </a:lnTo>
                    <a:lnTo>
                      <a:pt x="349371" y="1453925"/>
                    </a:lnTo>
                    <a:lnTo>
                      <a:pt x="375063" y="1422668"/>
                    </a:lnTo>
                    <a:lnTo>
                      <a:pt x="401988" y="1390591"/>
                    </a:lnTo>
                    <a:lnTo>
                      <a:pt x="430096" y="1357732"/>
                    </a:lnTo>
                    <a:lnTo>
                      <a:pt x="459337" y="1324130"/>
                    </a:lnTo>
                    <a:lnTo>
                      <a:pt x="489662" y="1289822"/>
                    </a:lnTo>
                    <a:lnTo>
                      <a:pt x="521020" y="1254846"/>
                    </a:lnTo>
                    <a:lnTo>
                      <a:pt x="553362" y="1219240"/>
                    </a:lnTo>
                    <a:lnTo>
                      <a:pt x="586638" y="1183043"/>
                    </a:lnTo>
                    <a:lnTo>
                      <a:pt x="620798" y="1146292"/>
                    </a:lnTo>
                    <a:lnTo>
                      <a:pt x="691570" y="1071280"/>
                    </a:lnTo>
                    <a:lnTo>
                      <a:pt x="765280" y="994508"/>
                    </a:lnTo>
                    <a:lnTo>
                      <a:pt x="841529" y="916281"/>
                    </a:lnTo>
                    <a:lnTo>
                      <a:pt x="919918" y="836902"/>
                    </a:lnTo>
                    <a:lnTo>
                      <a:pt x="1000048" y="756674"/>
                    </a:lnTo>
                    <a:lnTo>
                      <a:pt x="1122637" y="635408"/>
                    </a:lnTo>
                    <a:lnTo>
                      <a:pt x="1246901" y="513944"/>
                    </a:lnTo>
                    <a:lnTo>
                      <a:pt x="1412865" y="353454"/>
                    </a:lnTo>
                    <a:lnTo>
                      <a:pt x="1469101" y="299430"/>
                    </a:lnTo>
                    <a:lnTo>
                      <a:pt x="1469101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3AD34A-6866-80BF-808D-EC031902ED36}"/>
                </a:ext>
              </a:extLst>
            </p:cNvPr>
            <p:cNvSpPr/>
            <p:nvPr/>
          </p:nvSpPr>
          <p:spPr>
            <a:xfrm rot="2671787">
              <a:off x="2020483" y="3545144"/>
              <a:ext cx="1458129" cy="473689"/>
            </a:xfrm>
            <a:prstGeom prst="rect">
              <a:avLst/>
            </a:prstGeom>
            <a:solidFill>
              <a:srgbClr val="D14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8A8AC5-D0BC-F629-4880-54618C1178CA}"/>
                </a:ext>
              </a:extLst>
            </p:cNvPr>
            <p:cNvSpPr/>
            <p:nvPr/>
          </p:nvSpPr>
          <p:spPr>
            <a:xfrm rot="18911995">
              <a:off x="5745652" y="3652222"/>
              <a:ext cx="1108399" cy="450792"/>
            </a:xfrm>
            <a:prstGeom prst="rect">
              <a:avLst/>
            </a:prstGeom>
            <a:solidFill>
              <a:srgbClr val="D14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273A4349-F5AD-1D63-E69F-2B9261E0C5AC}"/>
                </a:ext>
              </a:extLst>
            </p:cNvPr>
            <p:cNvSpPr txBox="1"/>
            <p:nvPr/>
          </p:nvSpPr>
          <p:spPr>
            <a:xfrm rot="18900000">
              <a:off x="5435570" y="3772035"/>
              <a:ext cx="1701873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0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52" normalizeH="0" baseline="-264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Clients</a:t>
              </a:r>
              <a:endParaRPr kumimoji="0" sz="2800" b="0" i="0" u="none" strike="noStrike" kern="1200" cap="none" spc="0" normalizeH="0" baseline="396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+mn-ea"/>
                <a:cs typeface="Montserrat SemiBold"/>
              </a:endParaRPr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403AEBD0-2F09-D658-3603-284EE54CA511}"/>
                </a:ext>
              </a:extLst>
            </p:cNvPr>
            <p:cNvSpPr txBox="1"/>
            <p:nvPr/>
          </p:nvSpPr>
          <p:spPr>
            <a:xfrm rot="2640000">
              <a:off x="2056813" y="3647038"/>
              <a:ext cx="1375734" cy="2669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0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Recruiti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n</a:t>
              </a:r>
              <a:r>
                <a:rPr kumimoji="0" sz="18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+mn-ea"/>
                <a:cs typeface="Montserrat SemiBold"/>
              </a:endParaRPr>
            </a:p>
          </p:txBody>
        </p:sp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B7D208ED-69FA-CE78-2DA4-931E5F7AA980}"/>
              </a:ext>
            </a:extLst>
          </p:cNvPr>
          <p:cNvSpPr txBox="1"/>
          <p:nvPr/>
        </p:nvSpPr>
        <p:spPr>
          <a:xfrm>
            <a:off x="2240296" y="1401518"/>
            <a:ext cx="807745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PERSONAL BALANCED BUILDER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2A529-5327-1682-9F58-8D6F32ED9C6D}"/>
              </a:ext>
            </a:extLst>
          </p:cNvPr>
          <p:cNvSpPr txBox="1"/>
          <p:nvPr/>
        </p:nvSpPr>
        <p:spPr>
          <a:xfrm>
            <a:off x="2923881" y="1946223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306978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94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504232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338212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784921" y="4180109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ALAN &amp; ANDREA PALMER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747732" y="4609652"/>
            <a:ext cx="301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131,846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7170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864AE61-4211-6F8E-4C6D-316D837C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64" y="2129722"/>
            <a:ext cx="3686738" cy="36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F42F16D-7815-FAC7-90A7-4606AC269855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5E4FA7DD-525E-FE57-6C41-ED95777F89A2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52C4625-E756-58A9-12A1-1FF70D2BD466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7811C72-367C-D430-2663-14497A40856A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7C2E168-1C6C-B1DA-9212-BE83039BC963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A45A5163-3820-1811-B38D-B8F04BA1F090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598B21D-C5A1-47E8-4192-9DA894B07F33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4C7F5297-BE15-0812-420F-AC2D44C1A8C1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37EA8C5A-F168-2A59-7058-BD4773F71520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78F6207F-FF9B-495F-DC0C-A838D27DE00A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A7B94C09-697B-B925-2B6D-18E12A71CD6D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B5630D95-CA81-C06F-78BE-593621A2DA3F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F4D32D01-1A9C-B1AF-8281-E112DB8831E7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267D5B9A-DCE0-DF4B-9DAB-5E6BF0D27F2E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6753FF51-A705-FCF0-499D-E293C1B6D220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4DCE46E5-6E38-1905-DD08-8E224898963D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96C2DB7D-ABD4-82D7-CC79-3DE96A514D0F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3096661-E7E1-6E74-A3CA-B9E8728DF68C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4D3E5D39-B396-8BA4-5DD3-2B3F7BB5A525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12EEBE84-6373-52F5-51FA-7935EE68C39B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8D5B5632-CD88-6AB2-F0C7-FF5EE917789F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CD3C7C99-1919-2474-FB03-7F53A22B940D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7966EADB-7205-1348-A49E-3BC3959096C1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CCCF7C60-B38C-AA92-F322-38FBB33BDDD2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02A4C4D6-467F-FC87-EABF-F79EF8D0A1C5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3964BF5E-2854-0EDD-EFEC-052D275A8056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1FEBC52B-C5A0-CB93-B24A-3C8895EF17B3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3518EB47-EB98-CFF6-FFE0-149538040FDC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F0EDF5AF-561D-A855-D219-032C563B372B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8B0B6AAC-1EA2-E3B5-BF29-C8CD60320B2C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C301FA9B-DC72-4A5E-973C-88587FEEC109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7F6F1611-7D1B-3527-24EA-D9801B00AF33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7E6D7333-7717-F8A7-5F10-FE46D05FB5B3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C0C15C15-717C-1937-E823-71E610E92724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95D92EBF-129A-7CF2-9A88-70B0576DFEEB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D3253FB3-3ADA-09E8-82D2-F622162E3C5F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05068B3E-332E-E77E-BFAE-1F306F6A376A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E3085240-A254-7AAC-D101-55EA3C7F68B0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48BEC51A-CE70-F950-E616-72FA36E255A2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893AA05F-7C8C-D700-F986-5999DC30FF6E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4046C03D-707C-B794-2896-A2AB19FBA792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6D341327-CCFC-6436-5B48-6926BBA9D69C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F994A806-3E7D-75CE-424E-85CAECDB84DC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D892EB3F-AB56-5018-E806-9C59EAE9F2A9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2DE0E4E7-1F29-D7B3-F3DD-546955CF52CE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92430F1F-E44F-44BB-9E35-E330359F5780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090AC601-CE16-19A6-6F46-391341BF0D86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9CEAE9F9-4F52-A122-B660-427636AE6291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B24DF9E8-D383-F363-2027-798F64549041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16704281-D6DE-68AD-7607-5D2C79CBA7FB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5BCF4A86-A963-8800-203A-51B726F735BD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411C80AD-19A0-27EF-DDE2-DD9171B72DDD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275234CC-4431-ED66-44CF-750D081A6850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" name="Freeform 56">
            <a:extLst>
              <a:ext uri="{FF2B5EF4-FFF2-40B4-BE49-F238E27FC236}">
                <a16:creationId xmlns:a16="http://schemas.microsoft.com/office/drawing/2014/main" id="{4BC2C73A-772C-5B39-1717-3E65D0F0B3FD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9" name="Freeform 57">
            <a:extLst>
              <a:ext uri="{FF2B5EF4-FFF2-40B4-BE49-F238E27FC236}">
                <a16:creationId xmlns:a16="http://schemas.microsoft.com/office/drawing/2014/main" id="{640C337A-B926-8DBB-D1C4-A1DF52A24BB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1" name="Freeform 59">
            <a:extLst>
              <a:ext uri="{FF2B5EF4-FFF2-40B4-BE49-F238E27FC236}">
                <a16:creationId xmlns:a16="http://schemas.microsoft.com/office/drawing/2014/main" id="{5ADCDBB7-2927-89FA-4E7A-0AA43333D6B1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2" name="Freeform 60">
            <a:extLst>
              <a:ext uri="{FF2B5EF4-FFF2-40B4-BE49-F238E27FC236}">
                <a16:creationId xmlns:a16="http://schemas.microsoft.com/office/drawing/2014/main" id="{5B076812-1328-8D81-5610-CCDD1D06C83E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3" name="Freeform 61">
            <a:extLst>
              <a:ext uri="{FF2B5EF4-FFF2-40B4-BE49-F238E27FC236}">
                <a16:creationId xmlns:a16="http://schemas.microsoft.com/office/drawing/2014/main" id="{3149A826-BA8B-5333-E84B-EC4B812A7424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4" name="Freeform 62">
            <a:extLst>
              <a:ext uri="{FF2B5EF4-FFF2-40B4-BE49-F238E27FC236}">
                <a16:creationId xmlns:a16="http://schemas.microsoft.com/office/drawing/2014/main" id="{33FBEBC1-2D39-3DEE-A8CF-D611ADD53A69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5" name="Freeform 64">
            <a:extLst>
              <a:ext uri="{FF2B5EF4-FFF2-40B4-BE49-F238E27FC236}">
                <a16:creationId xmlns:a16="http://schemas.microsoft.com/office/drawing/2014/main" id="{5FC57A42-9FBC-B48D-7057-9C7023FF9CC9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6" name="Freeform 65">
            <a:extLst>
              <a:ext uri="{FF2B5EF4-FFF2-40B4-BE49-F238E27FC236}">
                <a16:creationId xmlns:a16="http://schemas.microsoft.com/office/drawing/2014/main" id="{46EC1ED1-7527-5437-9FEF-243F912CED1E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Freeform 66">
            <a:extLst>
              <a:ext uri="{FF2B5EF4-FFF2-40B4-BE49-F238E27FC236}">
                <a16:creationId xmlns:a16="http://schemas.microsoft.com/office/drawing/2014/main" id="{243FE67A-09F9-C91D-5A18-B3527ACC0BA3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8" name="Freeform 71">
            <a:extLst>
              <a:ext uri="{FF2B5EF4-FFF2-40B4-BE49-F238E27FC236}">
                <a16:creationId xmlns:a16="http://schemas.microsoft.com/office/drawing/2014/main" id="{5447796F-61A2-82D1-5D61-620C543EA790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TextBox 7178">
            <a:extLst>
              <a:ext uri="{FF2B5EF4-FFF2-40B4-BE49-F238E27FC236}">
                <a16:creationId xmlns:a16="http://schemas.microsoft.com/office/drawing/2014/main" id="{10EA056B-8220-4E55-67FD-D3B7ED5D8967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7180" name="TextBox 7179">
            <a:extLst>
              <a:ext uri="{FF2B5EF4-FFF2-40B4-BE49-F238E27FC236}">
                <a16:creationId xmlns:a16="http://schemas.microsoft.com/office/drawing/2014/main" id="{CFC2D1B1-1BAD-4D3B-639C-180CF4F203EA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BALANCED BUILDER</a:t>
            </a:r>
          </a:p>
        </p:txBody>
      </p:sp>
      <p:sp>
        <p:nvSpPr>
          <p:cNvPr id="7181" name="TextBox 7180">
            <a:extLst>
              <a:ext uri="{FF2B5EF4-FFF2-40B4-BE49-F238E27FC236}">
                <a16:creationId xmlns:a16="http://schemas.microsoft.com/office/drawing/2014/main" id="{30202E0C-5681-2EB2-B788-34470CF0FF8B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7182" name="TextBox 7181">
            <a:extLst>
              <a:ext uri="{FF2B5EF4-FFF2-40B4-BE49-F238E27FC236}">
                <a16:creationId xmlns:a16="http://schemas.microsoft.com/office/drawing/2014/main" id="{52CBD538-3DC5-286B-53C1-7D2F0D8D7E26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20898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71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71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71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71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71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717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717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17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17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17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7168" grpId="0" animBg="1"/>
      <p:bldP spid="7168" grpId="1" animBg="1"/>
      <p:bldP spid="7168" grpId="2" animBg="1"/>
      <p:bldP spid="7169" grpId="0" animBg="1"/>
      <p:bldP spid="7169" grpId="1" animBg="1"/>
      <p:bldP spid="7169" grpId="2" animBg="1"/>
      <p:bldP spid="7171" grpId="0" animBg="1"/>
      <p:bldP spid="7171" grpId="1" animBg="1"/>
      <p:bldP spid="7171" grpId="2" animBg="1"/>
      <p:bldP spid="7172" grpId="0" animBg="1"/>
      <p:bldP spid="7172" grpId="1" animBg="1"/>
      <p:bldP spid="7172" grpId="2" animBg="1"/>
      <p:bldP spid="7173" grpId="0" animBg="1"/>
      <p:bldP spid="7173" grpId="1" animBg="1"/>
      <p:bldP spid="7173" grpId="2" animBg="1"/>
      <p:bldP spid="7174" grpId="0" animBg="1"/>
      <p:bldP spid="7174" grpId="1" animBg="1"/>
      <p:bldP spid="7174" grpId="2" animBg="1"/>
      <p:bldP spid="7175" grpId="0" animBg="1"/>
      <p:bldP spid="7175" grpId="1" animBg="1"/>
      <p:bldP spid="7175" grpId="2" animBg="1"/>
      <p:bldP spid="7176" grpId="0" animBg="1"/>
      <p:bldP spid="7176" grpId="1" animBg="1"/>
      <p:bldP spid="7176" grpId="2" animBg="1"/>
      <p:bldP spid="7177" grpId="0" animBg="1"/>
      <p:bldP spid="7177" grpId="1" animBg="1"/>
      <p:bldP spid="7177" grpId="2" animBg="1"/>
      <p:bldP spid="7178" grpId="0" animBg="1"/>
      <p:bldP spid="7178" grpId="1" animBg="1"/>
      <p:bldP spid="7178" grpId="2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94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504232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338212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011C53C-BB3B-C0AE-7F34-498A2BEFF4D0}"/>
              </a:ext>
            </a:extLst>
          </p:cNvPr>
          <p:cNvSpPr txBox="1"/>
          <p:nvPr/>
        </p:nvSpPr>
        <p:spPr>
          <a:xfrm>
            <a:off x="5852181" y="4181164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EVELYN CUNANAN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90E9E5C-2917-3C24-A37E-C270E2F57508}"/>
              </a:ext>
            </a:extLst>
          </p:cNvPr>
          <p:cNvSpPr txBox="1"/>
          <p:nvPr/>
        </p:nvSpPr>
        <p:spPr>
          <a:xfrm>
            <a:off x="6198310" y="4583351"/>
            <a:ext cx="414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Group Leader | EVP: Dolly &amp; William Bright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A116EC-3312-DF28-A706-1B0253EBCA76}"/>
              </a:ext>
            </a:extLst>
          </p:cNvPr>
          <p:cNvSpPr txBox="1"/>
          <p:nvPr/>
        </p:nvSpPr>
        <p:spPr>
          <a:xfrm>
            <a:off x="6880990" y="4831650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61,651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11" name="Picture 2" descr="A person in a pink suit&#10;&#10;Description automatically generated">
            <a:extLst>
              <a:ext uri="{FF2B5EF4-FFF2-40B4-BE49-F238E27FC236}">
                <a16:creationId xmlns:a16="http://schemas.microsoft.com/office/drawing/2014/main" id="{EB46CDC5-91E1-8C65-7C3E-1AD8682C6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96" y="2127757"/>
            <a:ext cx="3686738" cy="36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6C0BB6B4-85CC-330E-3051-B75AABE8146F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AC11C81-0021-9A1B-4EA4-9D16FA3FD3CD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5135CDD-A318-3F30-DD48-80DB934B56C8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73B156C-B4D1-27FD-BC55-83606056F4AD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9AAACF3-2BD2-7A73-B5D4-0E42C8E16612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26956FF-05BF-9DA3-C56A-961AC9145BE8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5A83F00-BC71-C464-5314-A7E5480F06F1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A310B053-5D4F-0A00-AB47-EFF353313535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4C788E74-A571-992E-6A2D-5C1E5056D15E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7A564AEA-8F65-6818-0CD5-31F0501B2D2B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862C9F07-322F-D0CB-07A2-11CAABBBC8F9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44846EB3-D638-522F-9290-6C8BCBACF8CE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81D6BA5D-EA20-811B-C38A-33E83F932ACF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06927B7A-60EB-A89B-DC69-82EC90C9CCE3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24D3BD9D-E98C-0A90-7546-37CB9BE24515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9F8D9BF0-4027-7788-5D2F-BC1644033C9A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CD53A071-B28B-960E-AAA2-1350586F14D4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F60843D7-5F2D-FC56-8187-C1376AF4ED00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CFD655BD-E94D-4948-6202-A96A803B8A32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F0C51A82-BE73-663C-9FF7-FF153811EE30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B67F7018-96A7-2A15-E546-44121C92E3B3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56A5756E-503C-3BE8-F6B5-60827F0BDD2D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FFF2BAF5-AEB3-8238-0D14-85AD0751E6BC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BB9E2A42-FF5E-D643-073B-0D0F5AB506DE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4E5CEBFC-9370-C2AF-E98E-7DA0C71AA737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0EFB2F0C-84F5-CF45-1952-F72F46C106AE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86FCB195-D8F4-B3A1-F7AB-180DDF627551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0">
            <a:extLst>
              <a:ext uri="{FF2B5EF4-FFF2-40B4-BE49-F238E27FC236}">
                <a16:creationId xmlns:a16="http://schemas.microsoft.com/office/drawing/2014/main" id="{0C3590FF-9C41-F76A-7BFC-85432A960109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1">
            <a:extLst>
              <a:ext uri="{FF2B5EF4-FFF2-40B4-BE49-F238E27FC236}">
                <a16:creationId xmlns:a16="http://schemas.microsoft.com/office/drawing/2014/main" id="{5EDAB9D2-E671-59F5-5BC5-01AE0CC28F29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0068763E-70FB-7196-E940-5AA85F92CEEE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3">
            <a:extLst>
              <a:ext uri="{FF2B5EF4-FFF2-40B4-BE49-F238E27FC236}">
                <a16:creationId xmlns:a16="http://schemas.microsoft.com/office/drawing/2014/main" id="{98C7D203-4957-8275-ECDC-3B59CB2BD40D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4">
            <a:extLst>
              <a:ext uri="{FF2B5EF4-FFF2-40B4-BE49-F238E27FC236}">
                <a16:creationId xmlns:a16="http://schemas.microsoft.com/office/drawing/2014/main" id="{DDF5DAE2-E0B0-1496-AC09-576FBD21FBFF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CFF683D7-61B8-ED4C-429D-8129E69E5CFF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68013E2F-2B79-926B-8BD7-016233EE7D61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7">
            <a:extLst>
              <a:ext uri="{FF2B5EF4-FFF2-40B4-BE49-F238E27FC236}">
                <a16:creationId xmlns:a16="http://schemas.microsoft.com/office/drawing/2014/main" id="{CA1EA45E-0E06-E39B-9F96-5FBC22FB24B8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8">
            <a:extLst>
              <a:ext uri="{FF2B5EF4-FFF2-40B4-BE49-F238E27FC236}">
                <a16:creationId xmlns:a16="http://schemas.microsoft.com/office/drawing/2014/main" id="{E49DDFCB-5D30-BCAB-E151-E526D8ECCDA9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39">
            <a:extLst>
              <a:ext uri="{FF2B5EF4-FFF2-40B4-BE49-F238E27FC236}">
                <a16:creationId xmlns:a16="http://schemas.microsoft.com/office/drawing/2014/main" id="{195339EA-37E0-DF02-3C05-40A093ACF74B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0">
            <a:extLst>
              <a:ext uri="{FF2B5EF4-FFF2-40B4-BE49-F238E27FC236}">
                <a16:creationId xmlns:a16="http://schemas.microsoft.com/office/drawing/2014/main" id="{F14C8932-0405-DD39-B9F7-EA329EB78E4B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1">
            <a:extLst>
              <a:ext uri="{FF2B5EF4-FFF2-40B4-BE49-F238E27FC236}">
                <a16:creationId xmlns:a16="http://schemas.microsoft.com/office/drawing/2014/main" id="{1F824EF8-E876-7FA8-86C3-4FA1F9FFA13E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2">
            <a:extLst>
              <a:ext uri="{FF2B5EF4-FFF2-40B4-BE49-F238E27FC236}">
                <a16:creationId xmlns:a16="http://schemas.microsoft.com/office/drawing/2014/main" id="{89729D94-5DDF-4016-A36F-C118FB7D9B9F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3">
            <a:extLst>
              <a:ext uri="{FF2B5EF4-FFF2-40B4-BE49-F238E27FC236}">
                <a16:creationId xmlns:a16="http://schemas.microsoft.com/office/drawing/2014/main" id="{C8028E11-A06A-9141-7614-9EE7E7CBFF35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4">
            <a:extLst>
              <a:ext uri="{FF2B5EF4-FFF2-40B4-BE49-F238E27FC236}">
                <a16:creationId xmlns:a16="http://schemas.microsoft.com/office/drawing/2014/main" id="{43A1C6A8-6A93-3B81-1CA7-9DB2095BC0E0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5">
            <a:extLst>
              <a:ext uri="{FF2B5EF4-FFF2-40B4-BE49-F238E27FC236}">
                <a16:creationId xmlns:a16="http://schemas.microsoft.com/office/drawing/2014/main" id="{3DE2C19D-F9EB-4B40-1D55-98B73E3BAD5A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6">
            <a:extLst>
              <a:ext uri="{FF2B5EF4-FFF2-40B4-BE49-F238E27FC236}">
                <a16:creationId xmlns:a16="http://schemas.microsoft.com/office/drawing/2014/main" id="{74EB7177-EA51-933D-317B-B92178D15F29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7">
            <a:extLst>
              <a:ext uri="{FF2B5EF4-FFF2-40B4-BE49-F238E27FC236}">
                <a16:creationId xmlns:a16="http://schemas.microsoft.com/office/drawing/2014/main" id="{1BD390F8-D898-C602-7D9D-BCE3CF7BAB45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8">
            <a:extLst>
              <a:ext uri="{FF2B5EF4-FFF2-40B4-BE49-F238E27FC236}">
                <a16:creationId xmlns:a16="http://schemas.microsoft.com/office/drawing/2014/main" id="{0F6A2808-36D3-8584-5B03-BF5E6A97EAEB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49">
            <a:extLst>
              <a:ext uri="{FF2B5EF4-FFF2-40B4-BE49-F238E27FC236}">
                <a16:creationId xmlns:a16="http://schemas.microsoft.com/office/drawing/2014/main" id="{147ED35F-6A84-28EC-CD56-33198A107AC2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F6590310-6369-210E-3829-5D9A3638A3A2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1">
            <a:extLst>
              <a:ext uri="{FF2B5EF4-FFF2-40B4-BE49-F238E27FC236}">
                <a16:creationId xmlns:a16="http://schemas.microsoft.com/office/drawing/2014/main" id="{AE3A84A2-B6B0-829F-50D0-802BDF9BD26F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2">
            <a:extLst>
              <a:ext uri="{FF2B5EF4-FFF2-40B4-BE49-F238E27FC236}">
                <a16:creationId xmlns:a16="http://schemas.microsoft.com/office/drawing/2014/main" id="{D738921A-7402-F01C-90F0-32158DBE2A3E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3">
            <a:extLst>
              <a:ext uri="{FF2B5EF4-FFF2-40B4-BE49-F238E27FC236}">
                <a16:creationId xmlns:a16="http://schemas.microsoft.com/office/drawing/2014/main" id="{5B16CF3D-87BE-AD1A-E421-EFD027B282D7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4">
            <a:extLst>
              <a:ext uri="{FF2B5EF4-FFF2-40B4-BE49-F238E27FC236}">
                <a16:creationId xmlns:a16="http://schemas.microsoft.com/office/drawing/2014/main" id="{509775B0-3B36-58EB-2D7A-3859C7C4C361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5">
            <a:extLst>
              <a:ext uri="{FF2B5EF4-FFF2-40B4-BE49-F238E27FC236}">
                <a16:creationId xmlns:a16="http://schemas.microsoft.com/office/drawing/2014/main" id="{CE3014AA-D4A8-5E82-3C1A-F577E78EC2A9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6">
            <a:extLst>
              <a:ext uri="{FF2B5EF4-FFF2-40B4-BE49-F238E27FC236}">
                <a16:creationId xmlns:a16="http://schemas.microsoft.com/office/drawing/2014/main" id="{172CE0FC-7D96-D4AF-03FE-C8CED6AE1B65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7">
            <a:extLst>
              <a:ext uri="{FF2B5EF4-FFF2-40B4-BE49-F238E27FC236}">
                <a16:creationId xmlns:a16="http://schemas.microsoft.com/office/drawing/2014/main" id="{639BFDEE-8C48-D638-1A43-598E208E95EC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59">
            <a:extLst>
              <a:ext uri="{FF2B5EF4-FFF2-40B4-BE49-F238E27FC236}">
                <a16:creationId xmlns:a16="http://schemas.microsoft.com/office/drawing/2014/main" id="{CE471DF6-5C20-C5CA-6778-AA4A724EE392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0">
            <a:extLst>
              <a:ext uri="{FF2B5EF4-FFF2-40B4-BE49-F238E27FC236}">
                <a16:creationId xmlns:a16="http://schemas.microsoft.com/office/drawing/2014/main" id="{8C9AC345-6C57-A3A5-8BCB-D15F07418C3E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1">
            <a:extLst>
              <a:ext uri="{FF2B5EF4-FFF2-40B4-BE49-F238E27FC236}">
                <a16:creationId xmlns:a16="http://schemas.microsoft.com/office/drawing/2014/main" id="{94D9A77C-89D2-27BA-0EE7-A936BC1A1C3F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2">
            <a:extLst>
              <a:ext uri="{FF2B5EF4-FFF2-40B4-BE49-F238E27FC236}">
                <a16:creationId xmlns:a16="http://schemas.microsoft.com/office/drawing/2014/main" id="{D01F1CDD-3B84-B3AB-0826-87C7FAD3D41D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4">
            <a:extLst>
              <a:ext uri="{FF2B5EF4-FFF2-40B4-BE49-F238E27FC236}">
                <a16:creationId xmlns:a16="http://schemas.microsoft.com/office/drawing/2014/main" id="{2CCBC3A5-67B1-0693-8377-FCCD82D23FBB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5">
            <a:extLst>
              <a:ext uri="{FF2B5EF4-FFF2-40B4-BE49-F238E27FC236}">
                <a16:creationId xmlns:a16="http://schemas.microsoft.com/office/drawing/2014/main" id="{7F73B35E-EA73-B25D-4601-A50D2D5828F1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66">
            <a:extLst>
              <a:ext uri="{FF2B5EF4-FFF2-40B4-BE49-F238E27FC236}">
                <a16:creationId xmlns:a16="http://schemas.microsoft.com/office/drawing/2014/main" id="{7F80381E-5DF3-38D7-38F2-190D095E6287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Freeform 71">
            <a:extLst>
              <a:ext uri="{FF2B5EF4-FFF2-40B4-BE49-F238E27FC236}">
                <a16:creationId xmlns:a16="http://schemas.microsoft.com/office/drawing/2014/main" id="{FDE0A18D-6578-7171-3146-0A992ED3797F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53D940D2-B705-0435-C197-F42744E250D5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BELOW EVP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6B2FD1A2-B61C-9E12-F311-84716B98FA6C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BALANCED BUILDER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6AD07C19-ECC3-98D3-AF4D-CC3DB3C67D04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093D54B6-B1CF-9EF1-3833-26C1265435FF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11997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  <p:bldP spid="2061" grpId="0" animBg="1"/>
      <p:bldP spid="2061" grpId="1" animBg="1"/>
      <p:bldP spid="2061" grpId="2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ople greeting customers">
            <a:extLst>
              <a:ext uri="{FF2B5EF4-FFF2-40B4-BE49-F238E27FC236}">
                <a16:creationId xmlns:a16="http://schemas.microsoft.com/office/drawing/2014/main" id="{987A45B8-6277-89B8-FBB2-613BA83A6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A4C952-EE7C-60CE-1208-509AE37CFA09}"/>
              </a:ext>
            </a:extLst>
          </p:cNvPr>
          <p:cNvSpPr/>
          <p:nvPr/>
        </p:nvSpPr>
        <p:spPr>
          <a:xfrm>
            <a:off x="229459" y="209144"/>
            <a:ext cx="11712103" cy="6439710"/>
          </a:xfrm>
          <a:prstGeom prst="rect">
            <a:avLst/>
          </a:prstGeom>
          <a:solidFill>
            <a:srgbClr val="1638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667B703-504F-CA78-269A-5FFBE04FF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2" y="5966247"/>
            <a:ext cx="1897003" cy="597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56EDEA-A9B9-211B-3CAB-8E69DC1751F5}"/>
              </a:ext>
            </a:extLst>
          </p:cNvPr>
          <p:cNvSpPr txBox="1"/>
          <p:nvPr/>
        </p:nvSpPr>
        <p:spPr>
          <a:xfrm>
            <a:off x="840631" y="3115362"/>
            <a:ext cx="5188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Margo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lestz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90E5A-0DBE-A36A-5FE7-BFDEE0A9FC93}"/>
              </a:ext>
            </a:extLst>
          </p:cNvPr>
          <p:cNvSpPr txBox="1"/>
          <p:nvPr/>
        </p:nvSpPr>
        <p:spPr>
          <a:xfrm>
            <a:off x="840630" y="2736261"/>
            <a:ext cx="518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update from media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E4CC6-5361-2E0C-072A-42625511B7F4}"/>
              </a:ext>
            </a:extLst>
          </p:cNvPr>
          <p:cNvSpPr txBox="1"/>
          <p:nvPr/>
        </p:nvSpPr>
        <p:spPr>
          <a:xfrm>
            <a:off x="840630" y="3878505"/>
            <a:ext cx="450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Media &amp; Comms Manager, FSC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9359A-F822-D18C-3717-EB6B116C4624}"/>
              </a:ext>
            </a:extLst>
          </p:cNvPr>
          <p:cNvSpPr txBox="1"/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2519334-D7B5-5D63-68FC-D8A5EB1BE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3" y="1257875"/>
            <a:ext cx="4342249" cy="4342249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348236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AA095-A551-320E-00AC-F1E6CB5EB744}"/>
              </a:ext>
            </a:extLst>
          </p:cNvPr>
          <p:cNvSpPr txBox="1"/>
          <p:nvPr/>
        </p:nvSpPr>
        <p:spPr>
          <a:xfrm>
            <a:off x="9880331" y="542833"/>
            <a:ext cx="182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Summer Edition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387DF7-1A1B-2656-6597-65B33604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993" y="4019579"/>
            <a:ext cx="2459362" cy="17894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erson and a child putting a coin into a piggy bank&#10;&#10;Description automatically generated">
            <a:extLst>
              <a:ext uri="{FF2B5EF4-FFF2-40B4-BE49-F238E27FC236}">
                <a16:creationId xmlns:a16="http://schemas.microsoft.com/office/drawing/2014/main" id="{CEEC62CC-68D6-6038-33E3-31FE2E7BB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38" y="4031558"/>
            <a:ext cx="2459362" cy="176547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erson putting coins into a jar&#10;&#10;Description automatically generated">
            <a:extLst>
              <a:ext uri="{FF2B5EF4-FFF2-40B4-BE49-F238E27FC236}">
                <a16:creationId xmlns:a16="http://schemas.microsoft.com/office/drawing/2014/main" id="{85BC4D80-C465-9CF6-9306-D4019ED50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112" y="4031558"/>
            <a:ext cx="2613879" cy="17894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wo men sitting at a table&#10;&#10;Description automatically generated">
            <a:extLst>
              <a:ext uri="{FF2B5EF4-FFF2-40B4-BE49-F238E27FC236}">
                <a16:creationId xmlns:a16="http://schemas.microsoft.com/office/drawing/2014/main" id="{848D83D5-9F80-40C6-7035-6C69AC09F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091" y="4001481"/>
            <a:ext cx="2528543" cy="182562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F5776-00FA-16B1-4F65-F2DFF6BF4D07}"/>
              </a:ext>
            </a:extLst>
          </p:cNvPr>
          <p:cNvSpPr txBox="1"/>
          <p:nvPr/>
        </p:nvSpPr>
        <p:spPr>
          <a:xfrm>
            <a:off x="790081" y="3371948"/>
            <a:ext cx="1666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Financial Literacy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Quiz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17D55-2227-1D55-3BB6-67EB17A21F2C}"/>
              </a:ext>
            </a:extLst>
          </p:cNvPr>
          <p:cNvSpPr txBox="1"/>
          <p:nvPr/>
        </p:nvSpPr>
        <p:spPr>
          <a:xfrm>
            <a:off x="3464834" y="3371948"/>
            <a:ext cx="198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Summer Sun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Financial Fun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F254C-0B57-CF59-39D8-C82E195313BC}"/>
              </a:ext>
            </a:extLst>
          </p:cNvPr>
          <p:cNvSpPr txBox="1"/>
          <p:nvPr/>
        </p:nvSpPr>
        <p:spPr>
          <a:xfrm>
            <a:off x="6460749" y="3371948"/>
            <a:ext cx="186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Financial Education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for Children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097EE2-2B57-46CE-F138-21EDDC9CA591}"/>
              </a:ext>
            </a:extLst>
          </p:cNvPr>
          <p:cNvSpPr txBox="1"/>
          <p:nvPr/>
        </p:nvSpPr>
        <p:spPr>
          <a:xfrm>
            <a:off x="9336938" y="3371948"/>
            <a:ext cx="21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New Podcast, Episode 1 Financial Literacy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2CE3B-3329-DCAB-AB3A-81CF836F76D1}"/>
              </a:ext>
            </a:extLst>
          </p:cNvPr>
          <p:cNvSpPr txBox="1"/>
          <p:nvPr/>
        </p:nvSpPr>
        <p:spPr>
          <a:xfrm>
            <a:off x="3033203" y="542833"/>
            <a:ext cx="6065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MONEY MATTERS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Your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Genistar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Quarterly Newsletter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F4B3A-908F-1733-882D-A4230CA25477}"/>
              </a:ext>
            </a:extLst>
          </p:cNvPr>
          <p:cNvSpPr txBox="1"/>
          <p:nvPr/>
        </p:nvSpPr>
        <p:spPr>
          <a:xfrm>
            <a:off x="1819783" y="2111694"/>
            <a:ext cx="8612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Financial Literacy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69FA49-6F68-AAF6-626A-B0088CF62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93" y="461969"/>
            <a:ext cx="1545713" cy="15457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DD8AA-930C-30B5-899D-0079B0559288}"/>
              </a:ext>
            </a:extLst>
          </p:cNvPr>
          <p:cNvSpPr txBox="1"/>
          <p:nvPr/>
        </p:nvSpPr>
        <p:spPr>
          <a:xfrm>
            <a:off x="10105814" y="752944"/>
            <a:ext cx="137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Out Now</a:t>
            </a:r>
          </a:p>
        </p:txBody>
      </p:sp>
    </p:spTree>
    <p:extLst>
      <p:ext uri="{BB962C8B-B14F-4D97-AF65-F5344CB8AC3E}">
        <p14:creationId xmlns:p14="http://schemas.microsoft.com/office/powerpoint/2010/main" val="13136976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BF434-5615-A62A-3012-39B4A5917050}"/>
              </a:ext>
            </a:extLst>
          </p:cNvPr>
          <p:cNvSpPr txBox="1"/>
          <p:nvPr/>
        </p:nvSpPr>
        <p:spPr>
          <a:xfrm>
            <a:off x="4960070" y="1455635"/>
            <a:ext cx="227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2 Episodes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Out 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On YouTube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EEA24-41BA-D3DC-C8EA-8DBA9AC02BE9}"/>
              </a:ext>
            </a:extLst>
          </p:cNvPr>
          <p:cNvSpPr txBox="1"/>
          <p:nvPr/>
        </p:nvSpPr>
        <p:spPr>
          <a:xfrm>
            <a:off x="2860249" y="453007"/>
            <a:ext cx="641179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FINANCIAL FREEDOM FOR 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Our New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Genistar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Podcast</a:t>
            </a:r>
          </a:p>
        </p:txBody>
      </p:sp>
      <p:pic>
        <p:nvPicPr>
          <p:cNvPr id="21" name="Picture 20" descr="A person sitting at a table with a cup of coffee&#10;&#10;Description automatically generated">
            <a:extLst>
              <a:ext uri="{FF2B5EF4-FFF2-40B4-BE49-F238E27FC236}">
                <a16:creationId xmlns:a16="http://schemas.microsoft.com/office/drawing/2014/main" id="{1B7698DF-0E5F-F92E-60D2-637608BD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5" y="3637618"/>
            <a:ext cx="3442108" cy="193618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erson in a brown jacket&#10;&#10;Description automatically generated">
            <a:extLst>
              <a:ext uri="{FF2B5EF4-FFF2-40B4-BE49-F238E27FC236}">
                <a16:creationId xmlns:a16="http://schemas.microsoft.com/office/drawing/2014/main" id="{FA6D5B25-DF96-2718-C112-E7A1052A5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191" y="3638915"/>
            <a:ext cx="3442108" cy="193488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677249-4635-6904-E164-9B21699B75B0}"/>
              </a:ext>
            </a:extLst>
          </p:cNvPr>
          <p:cNvSpPr txBox="1"/>
          <p:nvPr/>
        </p:nvSpPr>
        <p:spPr>
          <a:xfrm>
            <a:off x="368298" y="2447701"/>
            <a:ext cx="50942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Episode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FINANCIAL LITERACY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Jeff Lestz &amp; Steve Jenkins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72D59-841F-19C0-0D08-EAAE390DF377}"/>
              </a:ext>
            </a:extLst>
          </p:cNvPr>
          <p:cNvSpPr txBox="1"/>
          <p:nvPr/>
        </p:nvSpPr>
        <p:spPr>
          <a:xfrm>
            <a:off x="6617635" y="2463089"/>
            <a:ext cx="4921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Episode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TO MAKE AI YOUR CO-PILOT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Jeff Lestz &amp;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Debnam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2AF42-D801-3159-A993-E7FF11523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63" y="468469"/>
            <a:ext cx="1328495" cy="13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012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8" name="Shape 1658">
            <a:extLst>
              <a:ext uri="{FF2B5EF4-FFF2-40B4-BE49-F238E27FC236}">
                <a16:creationId xmlns:a16="http://schemas.microsoft.com/office/drawing/2014/main" id="{9360AAA8-5095-187A-74E7-A2EBAFDA1744}"/>
              </a:ext>
            </a:extLst>
          </p:cNvPr>
          <p:cNvSpPr/>
          <p:nvPr/>
        </p:nvSpPr>
        <p:spPr>
          <a:xfrm>
            <a:off x="1449425" y="2074337"/>
            <a:ext cx="769216" cy="78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95" y="17427"/>
                </a:moveTo>
                <a:cubicBezTo>
                  <a:pt x="19495" y="18567"/>
                  <a:pt x="18567" y="19497"/>
                  <a:pt x="17424" y="19497"/>
                </a:cubicBezTo>
                <a:lnTo>
                  <a:pt x="4174" y="19497"/>
                </a:lnTo>
                <a:cubicBezTo>
                  <a:pt x="3033" y="19497"/>
                  <a:pt x="2104" y="18567"/>
                  <a:pt x="2104" y="17427"/>
                </a:cubicBezTo>
                <a:lnTo>
                  <a:pt x="2104" y="8583"/>
                </a:lnTo>
                <a:lnTo>
                  <a:pt x="5329" y="8583"/>
                </a:lnTo>
                <a:cubicBezTo>
                  <a:pt x="5049" y="9269"/>
                  <a:pt x="4895" y="10017"/>
                  <a:pt x="4895" y="10800"/>
                </a:cubicBezTo>
                <a:cubicBezTo>
                  <a:pt x="4895" y="14057"/>
                  <a:pt x="7543" y="16709"/>
                  <a:pt x="10799" y="16709"/>
                </a:cubicBezTo>
                <a:cubicBezTo>
                  <a:pt x="14056" y="16709"/>
                  <a:pt x="16705" y="14057"/>
                  <a:pt x="16705" y="10800"/>
                </a:cubicBezTo>
                <a:cubicBezTo>
                  <a:pt x="16705" y="10017"/>
                  <a:pt x="16549" y="9269"/>
                  <a:pt x="16269" y="8583"/>
                </a:cubicBezTo>
                <a:lnTo>
                  <a:pt x="19495" y="8583"/>
                </a:lnTo>
                <a:lnTo>
                  <a:pt x="19495" y="17427"/>
                </a:lnTo>
                <a:cubicBezTo>
                  <a:pt x="19495" y="17427"/>
                  <a:pt x="19495" y="17427"/>
                  <a:pt x="19495" y="17427"/>
                </a:cubicBezTo>
                <a:close/>
                <a:moveTo>
                  <a:pt x="7716" y="8583"/>
                </a:moveTo>
                <a:cubicBezTo>
                  <a:pt x="8408" y="7627"/>
                  <a:pt x="9531" y="7001"/>
                  <a:pt x="10799" y="7001"/>
                </a:cubicBezTo>
                <a:cubicBezTo>
                  <a:pt x="12068" y="7001"/>
                  <a:pt x="13191" y="7627"/>
                  <a:pt x="13882" y="8583"/>
                </a:cubicBezTo>
                <a:cubicBezTo>
                  <a:pt x="14331" y="9210"/>
                  <a:pt x="14603" y="9973"/>
                  <a:pt x="14603" y="10800"/>
                </a:cubicBezTo>
                <a:cubicBezTo>
                  <a:pt x="14603" y="12897"/>
                  <a:pt x="12896" y="14603"/>
                  <a:pt x="10799" y="14603"/>
                </a:cubicBezTo>
                <a:cubicBezTo>
                  <a:pt x="8703" y="14603"/>
                  <a:pt x="6998" y="12897"/>
                  <a:pt x="6998" y="10800"/>
                </a:cubicBezTo>
                <a:cubicBezTo>
                  <a:pt x="6998" y="9973"/>
                  <a:pt x="7266" y="9210"/>
                  <a:pt x="7716" y="8583"/>
                </a:cubicBezTo>
                <a:cubicBezTo>
                  <a:pt x="7716" y="8583"/>
                  <a:pt x="7716" y="8583"/>
                  <a:pt x="7716" y="8583"/>
                </a:cubicBezTo>
                <a:close/>
                <a:moveTo>
                  <a:pt x="18622" y="2490"/>
                </a:moveTo>
                <a:lnTo>
                  <a:pt x="19099" y="2487"/>
                </a:lnTo>
                <a:lnTo>
                  <a:pt x="19099" y="2965"/>
                </a:lnTo>
                <a:lnTo>
                  <a:pt x="19099" y="6150"/>
                </a:lnTo>
                <a:lnTo>
                  <a:pt x="15450" y="6163"/>
                </a:lnTo>
                <a:lnTo>
                  <a:pt x="15437" y="2502"/>
                </a:lnTo>
                <a:lnTo>
                  <a:pt x="18622" y="2490"/>
                </a:lnTo>
                <a:cubicBezTo>
                  <a:pt x="18622" y="2490"/>
                  <a:pt x="18622" y="2490"/>
                  <a:pt x="18622" y="2490"/>
                </a:cubicBezTo>
                <a:close/>
                <a:moveTo>
                  <a:pt x="17424" y="0"/>
                </a:moveTo>
                <a:lnTo>
                  <a:pt x="4174" y="0"/>
                </a:lnTo>
                <a:cubicBezTo>
                  <a:pt x="1873" y="0"/>
                  <a:pt x="0" y="1873"/>
                  <a:pt x="0" y="4176"/>
                </a:cubicBezTo>
                <a:lnTo>
                  <a:pt x="0" y="8583"/>
                </a:lnTo>
                <a:lnTo>
                  <a:pt x="0" y="17427"/>
                </a:lnTo>
                <a:cubicBezTo>
                  <a:pt x="0" y="19727"/>
                  <a:pt x="1873" y="21600"/>
                  <a:pt x="4174" y="21600"/>
                </a:cubicBezTo>
                <a:lnTo>
                  <a:pt x="17424" y="21600"/>
                </a:lnTo>
                <a:cubicBezTo>
                  <a:pt x="19727" y="21600"/>
                  <a:pt x="21600" y="19727"/>
                  <a:pt x="21600" y="17427"/>
                </a:cubicBezTo>
                <a:lnTo>
                  <a:pt x="21600" y="8583"/>
                </a:lnTo>
                <a:lnTo>
                  <a:pt x="21600" y="4176"/>
                </a:lnTo>
                <a:cubicBezTo>
                  <a:pt x="21600" y="1873"/>
                  <a:pt x="19727" y="0"/>
                  <a:pt x="17424" y="0"/>
                </a:cubicBezTo>
                <a:cubicBezTo>
                  <a:pt x="17424" y="0"/>
                  <a:pt x="17424" y="0"/>
                  <a:pt x="17424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ontserrat" pitchFamily="2" charset="0"/>
              <a:ea typeface="Gill Sans"/>
              <a:cs typeface="Gill Sans"/>
              <a:sym typeface="Gill Sans"/>
            </a:endParaRPr>
          </a:p>
        </p:txBody>
      </p:sp>
      <p:pic>
        <p:nvPicPr>
          <p:cNvPr id="9" name="Picture 8" descr="A white play button with black background&#10;&#10;Description automatically generated">
            <a:extLst>
              <a:ext uri="{FF2B5EF4-FFF2-40B4-BE49-F238E27FC236}">
                <a16:creationId xmlns:a16="http://schemas.microsoft.com/office/drawing/2014/main" id="{1FF0BE2D-2428-1525-B238-8CD53A258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0" t="11329" r="42790" b="14881"/>
          <a:stretch/>
        </p:blipFill>
        <p:spPr>
          <a:xfrm>
            <a:off x="9707998" y="4548447"/>
            <a:ext cx="950724" cy="70832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F41803-4F39-0E6A-63D2-519B8A6EAF49}"/>
              </a:ext>
            </a:extLst>
          </p:cNvPr>
          <p:cNvSpPr txBox="1"/>
          <p:nvPr/>
        </p:nvSpPr>
        <p:spPr>
          <a:xfrm>
            <a:off x="596502" y="3037985"/>
            <a:ext cx="24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genistarlimited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8985-11D3-87E5-7264-D972CDB6D595}"/>
              </a:ext>
            </a:extLst>
          </p:cNvPr>
          <p:cNvSpPr txBox="1"/>
          <p:nvPr/>
        </p:nvSpPr>
        <p:spPr>
          <a:xfrm>
            <a:off x="805752" y="5422229"/>
            <a:ext cx="2008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5AACE2-C6E1-87FD-7D32-C3B27BC18471}"/>
              </a:ext>
            </a:extLst>
          </p:cNvPr>
          <p:cNvSpPr txBox="1"/>
          <p:nvPr/>
        </p:nvSpPr>
        <p:spPr>
          <a:xfrm>
            <a:off x="5296675" y="5430512"/>
            <a:ext cx="2008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25D8C-2D8C-2254-272D-7A06632655DC}"/>
              </a:ext>
            </a:extLst>
          </p:cNvPr>
          <p:cNvSpPr txBox="1"/>
          <p:nvPr/>
        </p:nvSpPr>
        <p:spPr>
          <a:xfrm>
            <a:off x="9011993" y="5428684"/>
            <a:ext cx="234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genistarlimited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946987-8ACE-CCDB-88FD-A29D05F1AD87}"/>
              </a:ext>
            </a:extLst>
          </p:cNvPr>
          <p:cNvSpPr txBox="1"/>
          <p:nvPr/>
        </p:nvSpPr>
        <p:spPr>
          <a:xfrm>
            <a:off x="9075410" y="3037985"/>
            <a:ext cx="2008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C71C-EA2E-3D08-F6FD-9B33FBFC5F52}"/>
              </a:ext>
            </a:extLst>
          </p:cNvPr>
          <p:cNvSpPr txBox="1"/>
          <p:nvPr/>
        </p:nvSpPr>
        <p:spPr>
          <a:xfrm>
            <a:off x="4719455" y="3037985"/>
            <a:ext cx="3099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@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genistarofficial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4" descr="TikTok Social Media Privacy Settings - Internet Matters">
            <a:extLst>
              <a:ext uri="{FF2B5EF4-FFF2-40B4-BE49-F238E27FC236}">
                <a16:creationId xmlns:a16="http://schemas.microsoft.com/office/drawing/2014/main" id="{7C11FE39-8635-EEBA-DCF5-B102D4E2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13" y="1903985"/>
            <a:ext cx="2145467" cy="11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CEA0E95-307B-4BB6-83E7-158FC38A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875" l="10000" r="90000">
                        <a14:foregroundMark x1="60208" y1="85000" x2="60000" y2="95208"/>
                        <a14:foregroundMark x1="62917" y1="96146" x2="62917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512" y="1939881"/>
            <a:ext cx="925340" cy="9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A4330D-F65A-59F5-7159-4FAD2B2308B9}"/>
              </a:ext>
            </a:extLst>
          </p:cNvPr>
          <p:cNvSpPr txBox="1"/>
          <p:nvPr/>
        </p:nvSpPr>
        <p:spPr>
          <a:xfrm>
            <a:off x="959085" y="1534653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Instagram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8B04A-DCF4-DCE1-4A11-48D41E007413}"/>
              </a:ext>
            </a:extLst>
          </p:cNvPr>
          <p:cNvSpPr txBox="1"/>
          <p:nvPr/>
        </p:nvSpPr>
        <p:spPr>
          <a:xfrm>
            <a:off x="9133805" y="4074464"/>
            <a:ext cx="209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YouTube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E08F7-B268-6CC9-CF47-04549E94E519}"/>
              </a:ext>
            </a:extLst>
          </p:cNvPr>
          <p:cNvSpPr txBox="1"/>
          <p:nvPr/>
        </p:nvSpPr>
        <p:spPr>
          <a:xfrm>
            <a:off x="9030088" y="1534653"/>
            <a:ext cx="209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Facebook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6425D3-7E5D-EC62-8AEF-6403C69853E8}"/>
              </a:ext>
            </a:extLst>
          </p:cNvPr>
          <p:cNvSpPr txBox="1"/>
          <p:nvPr/>
        </p:nvSpPr>
        <p:spPr>
          <a:xfrm>
            <a:off x="959085" y="390069"/>
            <a:ext cx="10643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SOCIAL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FOLLOW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us 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LIKE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us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SHARE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our posts</a:t>
            </a:r>
          </a:p>
        </p:txBody>
      </p:sp>
      <p:pic>
        <p:nvPicPr>
          <p:cNvPr id="27" name="Picture 2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43B10F2D-C93D-ABD4-CFA7-8E5F6F6B6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394" y="4548448"/>
            <a:ext cx="780247" cy="7083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56E07A-EF5E-7488-B8B6-5B285430B534}"/>
              </a:ext>
            </a:extLst>
          </p:cNvPr>
          <p:cNvSpPr txBox="1"/>
          <p:nvPr/>
        </p:nvSpPr>
        <p:spPr>
          <a:xfrm>
            <a:off x="5546101" y="1534653"/>
            <a:ext cx="1314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TikTok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F5141A-ED7C-B99D-80D3-39DBF902BD5A}"/>
              </a:ext>
            </a:extLst>
          </p:cNvPr>
          <p:cNvSpPr txBox="1"/>
          <p:nvPr/>
        </p:nvSpPr>
        <p:spPr>
          <a:xfrm>
            <a:off x="5546101" y="4036863"/>
            <a:ext cx="150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LinkedIn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824A44-F489-EAC9-908C-82F9976D3BE0}"/>
              </a:ext>
            </a:extLst>
          </p:cNvPr>
          <p:cNvSpPr txBox="1"/>
          <p:nvPr/>
        </p:nvSpPr>
        <p:spPr>
          <a:xfrm>
            <a:off x="959085" y="4074464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X (Twitter)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4B07CF1-AA39-A781-8C94-0079C868C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558" y="4611227"/>
            <a:ext cx="624701" cy="54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3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3AC814-F0E5-4300-3A5D-5C32CF9667CC}"/>
              </a:ext>
            </a:extLst>
          </p:cNvPr>
          <p:cNvSpPr txBox="1"/>
          <p:nvPr/>
        </p:nvSpPr>
        <p:spPr>
          <a:xfrm>
            <a:off x="2865746" y="729884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Would you like to feature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Genistar’s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social media?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DDF1-0A89-97F1-FDAB-2615D848E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061" y="2054811"/>
            <a:ext cx="9766169" cy="3373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Send us your videos</a:t>
            </a:r>
          </a:p>
          <a:p>
            <a:pPr marL="0" indent="0">
              <a:buNone/>
            </a:pPr>
            <a:endParaRPr lang="en-GB" sz="9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Portrait orientation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– Hold your phone vertically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Keep it short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- Videos should be under 1 minute – maximum of 2 minutes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Keep it generic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- We will only use generic content – no mention of dates or claims of how much one can earn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Not everything is about business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- We also appreciate personal development tips, life lessons, etc.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Send us your videos –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Send videos to </a:t>
            </a:r>
            <a:r>
              <a:rPr lang="en-GB" sz="1800" dirty="0">
                <a:solidFill>
                  <a:srgbClr val="FFC000"/>
                </a:solidFill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comms@genistar.net</a:t>
            </a:r>
            <a:endParaRPr lang="en-GB" sz="1800" dirty="0">
              <a:solidFill>
                <a:srgbClr val="FFC000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Questions? </a:t>
            </a:r>
            <a:r>
              <a:rPr lang="en-GB" sz="1800" dirty="0">
                <a:solidFill>
                  <a:schemeClr val="bg1"/>
                </a:solidFill>
                <a:latin typeface="Montserrat" panose="00000500000000000000" pitchFamily="2" charset="0"/>
              </a:rPr>
              <a:t>If you have any questions, just ask – we are </a:t>
            </a: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happy to help</a:t>
            </a:r>
          </a:p>
        </p:txBody>
      </p:sp>
    </p:spTree>
    <p:extLst>
      <p:ext uri="{BB962C8B-B14F-4D97-AF65-F5344CB8AC3E}">
        <p14:creationId xmlns:p14="http://schemas.microsoft.com/office/powerpoint/2010/main" val="34116940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5832F-9494-1DF7-218B-F02647F33707}"/>
              </a:ext>
            </a:extLst>
          </p:cNvPr>
          <p:cNvSpPr txBox="1"/>
          <p:nvPr/>
        </p:nvSpPr>
        <p:spPr>
          <a:xfrm>
            <a:off x="683966" y="538282"/>
            <a:ext cx="98133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INTRODUCTION  VIDEO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Helping You Achieve Your Dreams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EDF53-FDBD-5547-5ADA-908DDD912202}"/>
              </a:ext>
            </a:extLst>
          </p:cNvPr>
          <p:cNvSpPr txBox="1"/>
          <p:nvPr/>
        </p:nvSpPr>
        <p:spPr>
          <a:xfrm>
            <a:off x="683966" y="2194645"/>
            <a:ext cx="4661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Ten-minute video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Can be used to replace the old 20-minute BOM video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Will be used in Lead Funnel system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Can be sent directly to prospects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Will be updated soon</a:t>
            </a:r>
          </a:p>
        </p:txBody>
      </p:sp>
      <p:pic>
        <p:nvPicPr>
          <p:cNvPr id="12" name="Picture 11" descr="A person and person looking at something&#10;&#10;Description automatically generated">
            <a:extLst>
              <a:ext uri="{FF2B5EF4-FFF2-40B4-BE49-F238E27FC236}">
                <a16:creationId xmlns:a16="http://schemas.microsoft.com/office/drawing/2014/main" id="{D44F60AF-8C94-56A5-5AF7-15AEB0DEB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31" y="2900934"/>
            <a:ext cx="5207228" cy="2946298"/>
          </a:xfrm>
          <a:prstGeom prst="rect">
            <a:avLst/>
          </a:prstGeom>
        </p:spPr>
      </p:pic>
      <p:pic>
        <p:nvPicPr>
          <p:cNvPr id="1026" name="Picture 2" descr="Qr Code Preview Image.">
            <a:extLst>
              <a:ext uri="{FF2B5EF4-FFF2-40B4-BE49-F238E27FC236}">
                <a16:creationId xmlns:a16="http://schemas.microsoft.com/office/drawing/2014/main" id="{AA4C019E-D896-C073-7055-C7A12CFE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92" y="3857362"/>
            <a:ext cx="1989870" cy="19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0DBED-2CC3-5FBB-4E4E-97F09410EE5B}"/>
              </a:ext>
            </a:extLst>
          </p:cNvPr>
          <p:cNvSpPr txBox="1"/>
          <p:nvPr/>
        </p:nvSpPr>
        <p:spPr>
          <a:xfrm>
            <a:off x="683966" y="4754885"/>
            <a:ext cx="2577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chemeClr val="bg1"/>
                </a:solidFill>
                <a:latin typeface="Montserrat" pitchFamily="2" charset="0"/>
              </a:rPr>
              <a:t>Scan the QR code and view the video</a:t>
            </a:r>
          </a:p>
        </p:txBody>
      </p:sp>
      <p:pic>
        <p:nvPicPr>
          <p:cNvPr id="8" name="Graphic 7" descr="Back outline">
            <a:extLst>
              <a:ext uri="{FF2B5EF4-FFF2-40B4-BE49-F238E27FC236}">
                <a16:creationId xmlns:a16="http://schemas.microsoft.com/office/drawing/2014/main" id="{71D35A70-B54B-7191-2514-C4CCDF273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69030">
            <a:off x="3040142" y="41851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olorful star on a white circle&#10;&#10;Description automatically generated">
            <a:extLst>
              <a:ext uri="{FF2B5EF4-FFF2-40B4-BE49-F238E27FC236}">
                <a16:creationId xmlns:a16="http://schemas.microsoft.com/office/drawing/2014/main" id="{F454BC30-E7B6-D669-BD3C-FC604A2FC756}"/>
              </a:ext>
            </a:extLst>
          </p:cNvPr>
          <p:cNvPicPr/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17314" b="50858"/>
          <a:stretch/>
        </p:blipFill>
        <p:spPr>
          <a:xfrm>
            <a:off x="235668" y="731712"/>
            <a:ext cx="11720663" cy="5872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D24F1-5CDB-C3C9-C48F-B7A2CC17DA51}"/>
              </a:ext>
            </a:extLst>
          </p:cNvPr>
          <p:cNvSpPr txBox="1"/>
          <p:nvPr/>
        </p:nvSpPr>
        <p:spPr>
          <a:xfrm>
            <a:off x="564241" y="2382126"/>
            <a:ext cx="4292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LEADERSHIP PIPELINE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4F920-0A28-EAF0-A4AA-F7D5A8818AB9}"/>
              </a:ext>
            </a:extLst>
          </p:cNvPr>
          <p:cNvSpPr txBox="1"/>
          <p:nvPr/>
        </p:nvSpPr>
        <p:spPr>
          <a:xfrm>
            <a:off x="504536" y="3847524"/>
            <a:ext cx="446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QUESTIONS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035" y="2391746"/>
            <a:ext cx="5502333" cy="2993738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do you need to change?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will your schedule look like?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What's most valuable in your schedule?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skills do you need to develop?</a:t>
            </a:r>
          </a:p>
        </p:txBody>
      </p:sp>
    </p:spTree>
    <p:extLst>
      <p:ext uri="{BB962C8B-B14F-4D97-AF65-F5344CB8AC3E}">
        <p14:creationId xmlns:p14="http://schemas.microsoft.com/office/powerpoint/2010/main" val="34879618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3" name="Online Media 2" title="Genistar: Helping You Achieve Your Dreams">
            <a:hlinkClick r:id="" action="ppaction://media"/>
            <a:extLst>
              <a:ext uri="{FF2B5EF4-FFF2-40B4-BE49-F238E27FC236}">
                <a16:creationId xmlns:a16="http://schemas.microsoft.com/office/drawing/2014/main" id="{191496CA-B0B2-1066-1341-E3257DAC4E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9525" y="0"/>
            <a:ext cx="12192000" cy="68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664455" y="1271730"/>
            <a:ext cx="4106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000"/>
                </a:solidFill>
                <a:latin typeface="Bebas Neue" panose="020B0606020202050201" pitchFamily="34" charset="0"/>
              </a:rPr>
              <a:t>Salwan </a:t>
            </a:r>
            <a:r>
              <a:rPr lang="en-GB" sz="4000" dirty="0" err="1">
                <a:solidFill>
                  <a:srgbClr val="FFC000"/>
                </a:solidFill>
                <a:latin typeface="Bebas Neue" panose="020B0606020202050201" pitchFamily="34" charset="0"/>
              </a:rPr>
              <a:t>al-zyadi</a:t>
            </a:r>
            <a:endParaRPr lang="en-GB" sz="4000" dirty="0">
              <a:solidFill>
                <a:srgbClr val="FFC000"/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664457" y="683572"/>
            <a:ext cx="1065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Bebas Neue" panose="020B0606020202050201" pitchFamily="34" charset="0"/>
              </a:rPr>
              <a:t>CRM Customer Relationship Management System Updates</a:t>
            </a:r>
          </a:p>
        </p:txBody>
      </p:sp>
      <p:pic>
        <p:nvPicPr>
          <p:cNvPr id="10" name="Picture 9" descr="A person in a black shirt&#10;&#10;Description automatically generated">
            <a:extLst>
              <a:ext uri="{FF2B5EF4-FFF2-40B4-BE49-F238E27FC236}">
                <a16:creationId xmlns:a16="http://schemas.microsoft.com/office/drawing/2014/main" id="{EC208190-AAAE-302A-671F-6AA83FA2BF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8096" r="26239" b="17355"/>
          <a:stretch/>
        </p:blipFill>
        <p:spPr>
          <a:xfrm>
            <a:off x="7134132" y="1572467"/>
            <a:ext cx="4368405" cy="43684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9574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6"/>
          <p:cNvSpPr/>
          <p:nvPr/>
        </p:nvSpPr>
        <p:spPr>
          <a:xfrm rot="1053742">
            <a:off x="6546145" y="561492"/>
            <a:ext cx="5753316" cy="5891457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26"/>
          <p:cNvSpPr txBox="1">
            <a:spLocks noGrp="1"/>
          </p:cNvSpPr>
          <p:nvPr>
            <p:ph type="ctrTitle"/>
          </p:nvPr>
        </p:nvSpPr>
        <p:spPr>
          <a:xfrm>
            <a:off x="950967" y="1526000"/>
            <a:ext cx="5482800" cy="317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CRM Customer Relationship Management System Updates</a:t>
            </a:r>
            <a:endParaRPr sz="4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04" name="Google Shape;704;p26"/>
          <p:cNvSpPr txBox="1">
            <a:spLocks noGrp="1"/>
          </p:cNvSpPr>
          <p:nvPr>
            <p:ph type="subTitle" idx="1"/>
          </p:nvPr>
        </p:nvSpPr>
        <p:spPr>
          <a:xfrm>
            <a:off x="950967" y="4697600"/>
            <a:ext cx="5482800" cy="63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dirty="0"/>
              <a:t>Latest improvements to the system</a:t>
            </a:r>
            <a:endParaRPr dirty="0"/>
          </a:p>
        </p:txBody>
      </p:sp>
      <p:grpSp>
        <p:nvGrpSpPr>
          <p:cNvPr id="705" name="Google Shape;705;p26"/>
          <p:cNvGrpSpPr/>
          <p:nvPr/>
        </p:nvGrpSpPr>
        <p:grpSpPr>
          <a:xfrm>
            <a:off x="7508898" y="2351863"/>
            <a:ext cx="3948860" cy="2657244"/>
            <a:chOff x="5311140" y="3874579"/>
            <a:chExt cx="2693384" cy="1812416"/>
          </a:xfrm>
        </p:grpSpPr>
        <p:grpSp>
          <p:nvGrpSpPr>
            <p:cNvPr id="706" name="Google Shape;706;p26"/>
            <p:cNvGrpSpPr/>
            <p:nvPr/>
          </p:nvGrpSpPr>
          <p:grpSpPr>
            <a:xfrm>
              <a:off x="6183439" y="5359431"/>
              <a:ext cx="948880" cy="327564"/>
              <a:chOff x="6183439" y="5359431"/>
              <a:chExt cx="948880" cy="327564"/>
            </a:xfrm>
          </p:grpSpPr>
          <p:sp>
            <p:nvSpPr>
              <p:cNvPr id="707" name="Google Shape;707;p26"/>
              <p:cNvSpPr/>
              <p:nvPr/>
            </p:nvSpPr>
            <p:spPr>
              <a:xfrm>
                <a:off x="6459569" y="5359431"/>
                <a:ext cx="396621" cy="291274"/>
              </a:xfrm>
              <a:custGeom>
                <a:avLst/>
                <a:gdLst/>
                <a:ahLst/>
                <a:cxnLst/>
                <a:rect l="l" t="t" r="r" b="b"/>
                <a:pathLst>
                  <a:path w="396621" h="291274" extrusionOk="0">
                    <a:moveTo>
                      <a:pt x="396621" y="0"/>
                    </a:moveTo>
                    <a:lnTo>
                      <a:pt x="396621" y="291274"/>
                    </a:lnTo>
                    <a:lnTo>
                      <a:pt x="0" y="291274"/>
                    </a:lnTo>
                    <a:lnTo>
                      <a:pt x="0" y="0"/>
                    </a:lnTo>
                    <a:lnTo>
                      <a:pt x="140304" y="0"/>
                    </a:lnTo>
                    <a:lnTo>
                      <a:pt x="140304" y="140017"/>
                    </a:lnTo>
                    <a:cubicBezTo>
                      <a:pt x="140304" y="171926"/>
                      <a:pt x="166402" y="198120"/>
                      <a:pt x="198311" y="198120"/>
                    </a:cubicBezTo>
                    <a:cubicBezTo>
                      <a:pt x="230220" y="198120"/>
                      <a:pt x="256413" y="171926"/>
                      <a:pt x="256413" y="140017"/>
                    </a:cubicBezTo>
                    <a:lnTo>
                      <a:pt x="256413" y="0"/>
                    </a:lnTo>
                    <a:lnTo>
                      <a:pt x="3966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6459569" y="5359431"/>
                <a:ext cx="140303" cy="59054"/>
              </a:xfrm>
              <a:custGeom>
                <a:avLst/>
                <a:gdLst/>
                <a:ahLst/>
                <a:cxnLst/>
                <a:rect l="l" t="t" r="r" b="b"/>
                <a:pathLst>
                  <a:path w="140303" h="59054" extrusionOk="0">
                    <a:moveTo>
                      <a:pt x="0" y="0"/>
                    </a:moveTo>
                    <a:lnTo>
                      <a:pt x="140304" y="0"/>
                    </a:lnTo>
                    <a:lnTo>
                      <a:pt x="140304" y="59055"/>
                    </a:lnTo>
                    <a:lnTo>
                      <a:pt x="0" y="428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>
                <a:off x="6715982" y="5359431"/>
                <a:ext cx="140207" cy="88391"/>
              </a:xfrm>
              <a:custGeom>
                <a:avLst/>
                <a:gdLst/>
                <a:ahLst/>
                <a:cxnLst/>
                <a:rect l="l" t="t" r="r" b="b"/>
                <a:pathLst>
                  <a:path w="140207" h="88391" extrusionOk="0">
                    <a:moveTo>
                      <a:pt x="140208" y="0"/>
                    </a:moveTo>
                    <a:lnTo>
                      <a:pt x="140208" y="88392"/>
                    </a:lnTo>
                    <a:lnTo>
                      <a:pt x="0" y="72295"/>
                    </a:lnTo>
                    <a:lnTo>
                      <a:pt x="0" y="0"/>
                    </a:lnTo>
                    <a:lnTo>
                      <a:pt x="1402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>
                <a:off x="6183439" y="5647467"/>
                <a:ext cx="948880" cy="39528"/>
              </a:xfrm>
              <a:custGeom>
                <a:avLst/>
                <a:gdLst/>
                <a:ahLst/>
                <a:cxnLst/>
                <a:rect l="l" t="t" r="r" b="b"/>
                <a:pathLst>
                  <a:path w="948880" h="39528" extrusionOk="0">
                    <a:moveTo>
                      <a:pt x="0" y="0"/>
                    </a:moveTo>
                    <a:lnTo>
                      <a:pt x="948880" y="0"/>
                    </a:lnTo>
                    <a:lnTo>
                      <a:pt x="948880" y="39529"/>
                    </a:lnTo>
                    <a:lnTo>
                      <a:pt x="0" y="395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1" name="Google Shape;711;p26"/>
            <p:cNvSpPr/>
            <p:nvPr/>
          </p:nvSpPr>
          <p:spPr>
            <a:xfrm>
              <a:off x="5311140" y="3874579"/>
              <a:ext cx="2693384" cy="1517428"/>
            </a:xfrm>
            <a:custGeom>
              <a:avLst/>
              <a:gdLst/>
              <a:ahLst/>
              <a:cxnLst/>
              <a:rect l="l" t="t" r="r" b="b"/>
              <a:pathLst>
                <a:path w="2693384" h="1517428" extrusionOk="0">
                  <a:moveTo>
                    <a:pt x="2693384" y="107442"/>
                  </a:moveTo>
                  <a:lnTo>
                    <a:pt x="2693384" y="1409890"/>
                  </a:lnTo>
                  <a:cubicBezTo>
                    <a:pt x="2693384" y="1469231"/>
                    <a:pt x="2645283" y="1517428"/>
                    <a:pt x="2585847" y="1517428"/>
                  </a:cubicBezTo>
                  <a:lnTo>
                    <a:pt x="107537" y="1517428"/>
                  </a:lnTo>
                  <a:cubicBezTo>
                    <a:pt x="48101" y="1517428"/>
                    <a:pt x="0" y="1469231"/>
                    <a:pt x="0" y="1409890"/>
                  </a:cubicBezTo>
                  <a:lnTo>
                    <a:pt x="0" y="107442"/>
                  </a:lnTo>
                  <a:cubicBezTo>
                    <a:pt x="0" y="48101"/>
                    <a:pt x="48101" y="0"/>
                    <a:pt x="107537" y="0"/>
                  </a:cubicBezTo>
                  <a:lnTo>
                    <a:pt x="2585847" y="0"/>
                  </a:lnTo>
                  <a:cubicBezTo>
                    <a:pt x="2645283" y="0"/>
                    <a:pt x="2693384" y="48101"/>
                    <a:pt x="2693384" y="107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5311140" y="4009739"/>
              <a:ext cx="2693384" cy="1223295"/>
            </a:xfrm>
            <a:custGeom>
              <a:avLst/>
              <a:gdLst/>
              <a:ahLst/>
              <a:cxnLst/>
              <a:rect l="l" t="t" r="r" b="b"/>
              <a:pathLst>
                <a:path w="2693384" h="1223295" extrusionOk="0">
                  <a:moveTo>
                    <a:pt x="0" y="0"/>
                  </a:moveTo>
                  <a:lnTo>
                    <a:pt x="2693384" y="0"/>
                  </a:lnTo>
                  <a:lnTo>
                    <a:pt x="2693384" y="1223296"/>
                  </a:lnTo>
                  <a:lnTo>
                    <a:pt x="0" y="12232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6619875" y="5273611"/>
              <a:ext cx="76009" cy="76009"/>
            </a:xfrm>
            <a:custGeom>
              <a:avLst/>
              <a:gdLst/>
              <a:ahLst/>
              <a:cxnLst/>
              <a:rect l="l" t="t" r="r" b="b"/>
              <a:pathLst>
                <a:path w="76009" h="76009" extrusionOk="0">
                  <a:moveTo>
                    <a:pt x="76009" y="38005"/>
                  </a:moveTo>
                  <a:cubicBezTo>
                    <a:pt x="76009" y="58960"/>
                    <a:pt x="59055" y="76010"/>
                    <a:pt x="38005" y="76010"/>
                  </a:cubicBezTo>
                  <a:cubicBezTo>
                    <a:pt x="16955" y="76010"/>
                    <a:pt x="0" y="59055"/>
                    <a:pt x="0" y="38005"/>
                  </a:cubicBezTo>
                  <a:cubicBezTo>
                    <a:pt x="0" y="16954"/>
                    <a:pt x="16955" y="0"/>
                    <a:pt x="38005" y="0"/>
                  </a:cubicBezTo>
                  <a:cubicBezTo>
                    <a:pt x="59055" y="0"/>
                    <a:pt x="76009" y="16954"/>
                    <a:pt x="76009" y="38005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26"/>
          <p:cNvGrpSpPr/>
          <p:nvPr/>
        </p:nvGrpSpPr>
        <p:grpSpPr>
          <a:xfrm>
            <a:off x="8380588" y="875073"/>
            <a:ext cx="2205897" cy="1114540"/>
            <a:chOff x="5905690" y="2867310"/>
            <a:chExt cx="1504568" cy="760190"/>
          </a:xfrm>
        </p:grpSpPr>
        <p:sp>
          <p:nvSpPr>
            <p:cNvPr id="715" name="Google Shape;715;p26"/>
            <p:cNvSpPr/>
            <p:nvPr/>
          </p:nvSpPr>
          <p:spPr>
            <a:xfrm>
              <a:off x="5905690" y="2867310"/>
              <a:ext cx="1504568" cy="760190"/>
            </a:xfrm>
            <a:custGeom>
              <a:avLst/>
              <a:gdLst/>
              <a:ahLst/>
              <a:cxnLst/>
              <a:rect l="l" t="t" r="r" b="b"/>
              <a:pathLst>
                <a:path w="1504568" h="760190" extrusionOk="0">
                  <a:moveTo>
                    <a:pt x="1504379" y="647414"/>
                  </a:moveTo>
                  <a:cubicBezTo>
                    <a:pt x="1504379" y="709708"/>
                    <a:pt x="1453896" y="760190"/>
                    <a:pt x="1391602" y="760190"/>
                  </a:cubicBezTo>
                  <a:lnTo>
                    <a:pt x="194881" y="760190"/>
                  </a:lnTo>
                  <a:cubicBezTo>
                    <a:pt x="87249" y="760190"/>
                    <a:pt x="0" y="672941"/>
                    <a:pt x="0" y="565309"/>
                  </a:cubicBezTo>
                  <a:cubicBezTo>
                    <a:pt x="0" y="457676"/>
                    <a:pt x="87249" y="370522"/>
                    <a:pt x="194881" y="370522"/>
                  </a:cubicBezTo>
                  <a:cubicBezTo>
                    <a:pt x="220027" y="370522"/>
                    <a:pt x="244126" y="375285"/>
                    <a:pt x="266223" y="383953"/>
                  </a:cubicBezTo>
                  <a:cubicBezTo>
                    <a:pt x="266223" y="382714"/>
                    <a:pt x="266223" y="381381"/>
                    <a:pt x="266223" y="380047"/>
                  </a:cubicBezTo>
                  <a:cubicBezTo>
                    <a:pt x="266223" y="240030"/>
                    <a:pt x="341947" y="117729"/>
                    <a:pt x="454628" y="51816"/>
                  </a:cubicBezTo>
                  <a:cubicBezTo>
                    <a:pt x="510921" y="18859"/>
                    <a:pt x="576453" y="0"/>
                    <a:pt x="646366" y="0"/>
                  </a:cubicBezTo>
                  <a:cubicBezTo>
                    <a:pt x="832009" y="0"/>
                    <a:pt x="986504" y="133064"/>
                    <a:pt x="1019747" y="309086"/>
                  </a:cubicBezTo>
                  <a:cubicBezTo>
                    <a:pt x="1054989" y="288893"/>
                    <a:pt x="1095851" y="277368"/>
                    <a:pt x="1139476" y="277368"/>
                  </a:cubicBezTo>
                  <a:cubicBezTo>
                    <a:pt x="1272731" y="277368"/>
                    <a:pt x="1380839" y="385477"/>
                    <a:pt x="1380839" y="518731"/>
                  </a:cubicBezTo>
                  <a:cubicBezTo>
                    <a:pt x="1380839" y="524256"/>
                    <a:pt x="1380648" y="529685"/>
                    <a:pt x="1380268" y="535114"/>
                  </a:cubicBezTo>
                  <a:cubicBezTo>
                    <a:pt x="1384078" y="534734"/>
                    <a:pt x="1387887" y="534543"/>
                    <a:pt x="1391793" y="534543"/>
                  </a:cubicBezTo>
                  <a:cubicBezTo>
                    <a:pt x="1454086" y="534543"/>
                    <a:pt x="1504569" y="585026"/>
                    <a:pt x="1504569" y="6473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5905690" y="2918364"/>
              <a:ext cx="922591" cy="709136"/>
            </a:xfrm>
            <a:custGeom>
              <a:avLst/>
              <a:gdLst/>
              <a:ahLst/>
              <a:cxnLst/>
              <a:rect l="l" t="t" r="r" b="b"/>
              <a:pathLst>
                <a:path w="922591" h="709136" extrusionOk="0">
                  <a:moveTo>
                    <a:pt x="922305" y="709136"/>
                  </a:moveTo>
                  <a:lnTo>
                    <a:pt x="194881" y="709136"/>
                  </a:lnTo>
                  <a:cubicBezTo>
                    <a:pt x="87249" y="709136"/>
                    <a:pt x="0" y="621887"/>
                    <a:pt x="0" y="514255"/>
                  </a:cubicBezTo>
                  <a:cubicBezTo>
                    <a:pt x="0" y="406622"/>
                    <a:pt x="87249" y="319468"/>
                    <a:pt x="194881" y="319468"/>
                  </a:cubicBezTo>
                  <a:cubicBezTo>
                    <a:pt x="220027" y="319468"/>
                    <a:pt x="244126" y="324231"/>
                    <a:pt x="266223" y="332899"/>
                  </a:cubicBezTo>
                  <a:cubicBezTo>
                    <a:pt x="266223" y="331660"/>
                    <a:pt x="266223" y="330327"/>
                    <a:pt x="266223" y="328993"/>
                  </a:cubicBezTo>
                  <a:cubicBezTo>
                    <a:pt x="266223" y="188976"/>
                    <a:pt x="341947" y="66675"/>
                    <a:pt x="454628" y="762"/>
                  </a:cubicBezTo>
                  <a:cubicBezTo>
                    <a:pt x="515683" y="-2286"/>
                    <a:pt x="577024" y="3429"/>
                    <a:pt x="633984" y="24860"/>
                  </a:cubicBezTo>
                  <a:cubicBezTo>
                    <a:pt x="707803" y="52768"/>
                    <a:pt x="773239" y="110109"/>
                    <a:pt x="797052" y="185261"/>
                  </a:cubicBezTo>
                  <a:cubicBezTo>
                    <a:pt x="820864" y="260509"/>
                    <a:pt x="795433" y="352425"/>
                    <a:pt x="728472" y="394144"/>
                  </a:cubicBezTo>
                  <a:cubicBezTo>
                    <a:pt x="769334" y="388430"/>
                    <a:pt x="808863" y="395002"/>
                    <a:pt x="844010" y="416433"/>
                  </a:cubicBezTo>
                  <a:cubicBezTo>
                    <a:pt x="879157" y="437864"/>
                    <a:pt x="902970" y="481298"/>
                    <a:pt x="892302" y="521113"/>
                  </a:cubicBezTo>
                  <a:cubicBezTo>
                    <a:pt x="885730" y="545782"/>
                    <a:pt x="867156" y="565975"/>
                    <a:pt x="845629" y="579787"/>
                  </a:cubicBezTo>
                  <a:cubicBezTo>
                    <a:pt x="824769" y="593217"/>
                    <a:pt x="801148" y="601408"/>
                    <a:pt x="777621" y="609314"/>
                  </a:cubicBezTo>
                  <a:cubicBezTo>
                    <a:pt x="788479" y="605790"/>
                    <a:pt x="793623" y="605790"/>
                    <a:pt x="805910" y="605314"/>
                  </a:cubicBezTo>
                  <a:cubicBezTo>
                    <a:pt x="819055" y="604742"/>
                    <a:pt x="832961" y="608457"/>
                    <a:pt x="842010" y="618077"/>
                  </a:cubicBezTo>
                  <a:cubicBezTo>
                    <a:pt x="851059" y="627698"/>
                    <a:pt x="853440" y="643890"/>
                    <a:pt x="845153" y="654082"/>
                  </a:cubicBezTo>
                  <a:cubicBezTo>
                    <a:pt x="859727" y="639699"/>
                    <a:pt x="881919" y="651510"/>
                    <a:pt x="897541" y="664845"/>
                  </a:cubicBezTo>
                  <a:cubicBezTo>
                    <a:pt x="910971" y="676180"/>
                    <a:pt x="919067" y="691991"/>
                    <a:pt x="922591" y="7091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7" name="Google Shape;717;p26"/>
          <p:cNvGrpSpPr/>
          <p:nvPr/>
        </p:nvGrpSpPr>
        <p:grpSpPr>
          <a:xfrm>
            <a:off x="11035737" y="1770588"/>
            <a:ext cx="517259" cy="364344"/>
            <a:chOff x="7716678" y="3270218"/>
            <a:chExt cx="352805" cy="248507"/>
          </a:xfrm>
        </p:grpSpPr>
        <p:sp>
          <p:nvSpPr>
            <p:cNvPr id="718" name="Google Shape;718;p26"/>
            <p:cNvSpPr/>
            <p:nvPr/>
          </p:nvSpPr>
          <p:spPr>
            <a:xfrm>
              <a:off x="7716678" y="3270218"/>
              <a:ext cx="352805" cy="248507"/>
            </a:xfrm>
            <a:custGeom>
              <a:avLst/>
              <a:gdLst/>
              <a:ahLst/>
              <a:cxnLst/>
              <a:rect l="l" t="t" r="r" b="b"/>
              <a:pathLst>
                <a:path w="352805" h="248507" extrusionOk="0">
                  <a:moveTo>
                    <a:pt x="261938" y="0"/>
                  </a:moveTo>
                  <a:lnTo>
                    <a:pt x="90868" y="0"/>
                  </a:lnTo>
                  <a:cubicBezTo>
                    <a:pt x="40862" y="0"/>
                    <a:pt x="0" y="40862"/>
                    <a:pt x="0" y="90869"/>
                  </a:cubicBezTo>
                  <a:cubicBezTo>
                    <a:pt x="0" y="140875"/>
                    <a:pt x="38100" y="178879"/>
                    <a:pt x="85725" y="181642"/>
                  </a:cubicBezTo>
                  <a:lnTo>
                    <a:pt x="29527" y="248508"/>
                  </a:lnTo>
                  <a:lnTo>
                    <a:pt x="135445" y="181833"/>
                  </a:lnTo>
                  <a:lnTo>
                    <a:pt x="261938" y="181833"/>
                  </a:lnTo>
                  <a:cubicBezTo>
                    <a:pt x="311944" y="181833"/>
                    <a:pt x="352806" y="140970"/>
                    <a:pt x="352806" y="90964"/>
                  </a:cubicBezTo>
                  <a:cubicBezTo>
                    <a:pt x="352806" y="40958"/>
                    <a:pt x="311944" y="95"/>
                    <a:pt x="261938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7783353" y="3331749"/>
              <a:ext cx="219455" cy="59054"/>
            </a:xfrm>
            <a:custGeom>
              <a:avLst/>
              <a:gdLst/>
              <a:ahLst/>
              <a:cxnLst/>
              <a:rect l="l" t="t" r="r" b="b"/>
              <a:pathLst>
                <a:path w="219455" h="59054" extrusionOk="0">
                  <a:moveTo>
                    <a:pt x="29527" y="0"/>
                  </a:moveTo>
                  <a:cubicBezTo>
                    <a:pt x="13239" y="0"/>
                    <a:pt x="0" y="13240"/>
                    <a:pt x="0" y="29528"/>
                  </a:cubicBezTo>
                  <a:cubicBezTo>
                    <a:pt x="0" y="45815"/>
                    <a:pt x="13239" y="59055"/>
                    <a:pt x="29527" y="59055"/>
                  </a:cubicBezTo>
                  <a:cubicBezTo>
                    <a:pt x="45815" y="59055"/>
                    <a:pt x="59055" y="45815"/>
                    <a:pt x="59055" y="29528"/>
                  </a:cubicBezTo>
                  <a:cubicBezTo>
                    <a:pt x="59055" y="13240"/>
                    <a:pt x="45815" y="0"/>
                    <a:pt x="29527" y="0"/>
                  </a:cubicBezTo>
                  <a:close/>
                  <a:moveTo>
                    <a:pt x="109728" y="0"/>
                  </a:moveTo>
                  <a:cubicBezTo>
                    <a:pt x="93440" y="0"/>
                    <a:pt x="80200" y="13240"/>
                    <a:pt x="80200" y="29528"/>
                  </a:cubicBezTo>
                  <a:cubicBezTo>
                    <a:pt x="80200" y="45815"/>
                    <a:pt x="93440" y="59055"/>
                    <a:pt x="109728" y="59055"/>
                  </a:cubicBezTo>
                  <a:cubicBezTo>
                    <a:pt x="126016" y="59055"/>
                    <a:pt x="139255" y="45815"/>
                    <a:pt x="139255" y="29528"/>
                  </a:cubicBezTo>
                  <a:cubicBezTo>
                    <a:pt x="139255" y="13240"/>
                    <a:pt x="126016" y="0"/>
                    <a:pt x="109728" y="0"/>
                  </a:cubicBezTo>
                  <a:close/>
                  <a:moveTo>
                    <a:pt x="189929" y="0"/>
                  </a:moveTo>
                  <a:cubicBezTo>
                    <a:pt x="173641" y="0"/>
                    <a:pt x="160401" y="13240"/>
                    <a:pt x="160401" y="29528"/>
                  </a:cubicBezTo>
                  <a:cubicBezTo>
                    <a:pt x="160401" y="45815"/>
                    <a:pt x="173641" y="59055"/>
                    <a:pt x="189929" y="59055"/>
                  </a:cubicBezTo>
                  <a:cubicBezTo>
                    <a:pt x="206216" y="59055"/>
                    <a:pt x="219456" y="45815"/>
                    <a:pt x="219456" y="29528"/>
                  </a:cubicBezTo>
                  <a:cubicBezTo>
                    <a:pt x="219456" y="13240"/>
                    <a:pt x="206216" y="0"/>
                    <a:pt x="189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0" name="Google Shape;720;p26"/>
          <p:cNvSpPr/>
          <p:nvPr/>
        </p:nvSpPr>
        <p:spPr>
          <a:xfrm>
            <a:off x="9531754" y="2057195"/>
            <a:ext cx="14001" cy="577012"/>
          </a:xfrm>
          <a:custGeom>
            <a:avLst/>
            <a:gdLst/>
            <a:ahLst/>
            <a:cxnLst/>
            <a:rect l="l" t="t" r="r" b="b"/>
            <a:pathLst>
              <a:path w="9525" h="392525" extrusionOk="0">
                <a:moveTo>
                  <a:pt x="0" y="0"/>
                </a:moveTo>
                <a:lnTo>
                  <a:pt x="0" y="392525"/>
                </a:lnTo>
              </a:path>
            </a:pathLst>
          </a:custGeom>
          <a:noFill/>
          <a:ln w="29900" cap="rnd" cmpd="sng">
            <a:solidFill>
              <a:schemeClr val="accent4"/>
            </a:solidFill>
            <a:prstDash val="dashDot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1" name="Google Shape;721;p26"/>
          <p:cNvGrpSpPr/>
          <p:nvPr/>
        </p:nvGrpSpPr>
        <p:grpSpPr>
          <a:xfrm>
            <a:off x="7310840" y="3220620"/>
            <a:ext cx="36309" cy="709837"/>
            <a:chOff x="3534917" y="4467129"/>
            <a:chExt cx="24765" cy="484156"/>
          </a:xfrm>
        </p:grpSpPr>
        <p:sp>
          <p:nvSpPr>
            <p:cNvPr id="722" name="Google Shape;722;p26"/>
            <p:cNvSpPr/>
            <p:nvPr/>
          </p:nvSpPr>
          <p:spPr>
            <a:xfrm>
              <a:off x="3547300" y="4478845"/>
              <a:ext cx="9525" cy="460724"/>
            </a:xfrm>
            <a:custGeom>
              <a:avLst/>
              <a:gdLst/>
              <a:ahLst/>
              <a:cxnLst/>
              <a:rect l="l" t="t" r="r" b="b"/>
              <a:pathLst>
                <a:path w="9525" h="460724" extrusionOk="0">
                  <a:moveTo>
                    <a:pt x="0" y="460724"/>
                  </a:moveTo>
                  <a:lnTo>
                    <a:pt x="0" y="0"/>
                  </a:lnTo>
                </a:path>
              </a:pathLst>
            </a:custGeom>
            <a:noFill/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3534917" y="492652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3" y="24765"/>
                  </a:cubicBezTo>
                  <a:cubicBezTo>
                    <a:pt x="5525" y="24765"/>
                    <a:pt x="0" y="19240"/>
                    <a:pt x="0" y="12382"/>
                  </a:cubicBezTo>
                  <a:cubicBezTo>
                    <a:pt x="0" y="5524"/>
                    <a:pt x="5525" y="0"/>
                    <a:pt x="12383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3534917" y="446712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3"/>
                  </a:moveTo>
                  <a:cubicBezTo>
                    <a:pt x="24765" y="5525"/>
                    <a:pt x="19241" y="0"/>
                    <a:pt x="12383" y="0"/>
                  </a:cubicBezTo>
                  <a:cubicBezTo>
                    <a:pt x="5525" y="0"/>
                    <a:pt x="0" y="5525"/>
                    <a:pt x="0" y="12383"/>
                  </a:cubicBezTo>
                  <a:cubicBezTo>
                    <a:pt x="0" y="19241"/>
                    <a:pt x="5525" y="24765"/>
                    <a:pt x="12383" y="24765"/>
                  </a:cubicBezTo>
                  <a:cubicBezTo>
                    <a:pt x="19241" y="24765"/>
                    <a:pt x="24765" y="19241"/>
                    <a:pt x="24765" y="12383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5" name="Google Shape;725;p26"/>
          <p:cNvGrpSpPr/>
          <p:nvPr/>
        </p:nvGrpSpPr>
        <p:grpSpPr>
          <a:xfrm>
            <a:off x="7524329" y="3036247"/>
            <a:ext cx="999224" cy="405157"/>
            <a:chOff x="3680531" y="4341375"/>
            <a:chExt cx="681537" cy="276344"/>
          </a:xfrm>
        </p:grpSpPr>
        <p:sp>
          <p:nvSpPr>
            <p:cNvPr id="726" name="Google Shape;726;p26"/>
            <p:cNvSpPr/>
            <p:nvPr/>
          </p:nvSpPr>
          <p:spPr>
            <a:xfrm>
              <a:off x="3692461" y="4353401"/>
              <a:ext cx="657796" cy="251936"/>
            </a:xfrm>
            <a:custGeom>
              <a:avLst/>
              <a:gdLst/>
              <a:ahLst/>
              <a:cxnLst/>
              <a:rect l="l" t="t" r="r" b="b"/>
              <a:pathLst>
                <a:path w="657796" h="251936" extrusionOk="0">
                  <a:moveTo>
                    <a:pt x="0" y="0"/>
                  </a:moveTo>
                  <a:lnTo>
                    <a:pt x="217075" y="217075"/>
                  </a:lnTo>
                  <a:cubicBezTo>
                    <a:pt x="239363" y="239363"/>
                    <a:pt x="269653" y="251936"/>
                    <a:pt x="301180" y="251936"/>
                  </a:cubicBezTo>
                  <a:lnTo>
                    <a:pt x="657797" y="251936"/>
                  </a:lnTo>
                </a:path>
              </a:pathLst>
            </a:custGeom>
            <a:noFill/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3680531" y="4341375"/>
              <a:ext cx="24812" cy="24812"/>
            </a:xfrm>
            <a:custGeom>
              <a:avLst/>
              <a:gdLst/>
              <a:ahLst/>
              <a:cxnLst/>
              <a:rect l="l" t="t" r="r" b="b"/>
              <a:pathLst>
                <a:path w="24812" h="24812" extrusionOk="0">
                  <a:moveTo>
                    <a:pt x="3643" y="21169"/>
                  </a:moveTo>
                  <a:cubicBezTo>
                    <a:pt x="-1214" y="16312"/>
                    <a:pt x="-1214" y="8501"/>
                    <a:pt x="3643" y="3643"/>
                  </a:cubicBezTo>
                  <a:cubicBezTo>
                    <a:pt x="8501" y="-1214"/>
                    <a:pt x="16312" y="-1214"/>
                    <a:pt x="21169" y="3643"/>
                  </a:cubicBezTo>
                  <a:cubicBezTo>
                    <a:pt x="26027" y="8501"/>
                    <a:pt x="26027" y="16312"/>
                    <a:pt x="21169" y="21169"/>
                  </a:cubicBezTo>
                  <a:cubicBezTo>
                    <a:pt x="16312" y="26027"/>
                    <a:pt x="8501" y="26027"/>
                    <a:pt x="3643" y="21169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4337303" y="4592955"/>
              <a:ext cx="24765" cy="24764"/>
            </a:xfrm>
            <a:custGeom>
              <a:avLst/>
              <a:gdLst/>
              <a:ahLst/>
              <a:cxnLst/>
              <a:rect l="l" t="t" r="r" b="b"/>
              <a:pathLst>
                <a:path w="24765" h="24764" extrusionOk="0">
                  <a:moveTo>
                    <a:pt x="12383" y="24765"/>
                  </a:moveTo>
                  <a:cubicBezTo>
                    <a:pt x="19241" y="24765"/>
                    <a:pt x="24765" y="19240"/>
                    <a:pt x="24765" y="12382"/>
                  </a:cubicBezTo>
                  <a:cubicBezTo>
                    <a:pt x="24765" y="5524"/>
                    <a:pt x="19241" y="0"/>
                    <a:pt x="12383" y="0"/>
                  </a:cubicBezTo>
                  <a:cubicBezTo>
                    <a:pt x="5525" y="0"/>
                    <a:pt x="0" y="5524"/>
                    <a:pt x="0" y="12382"/>
                  </a:cubicBezTo>
                  <a:cubicBezTo>
                    <a:pt x="0" y="19240"/>
                    <a:pt x="5525" y="24765"/>
                    <a:pt x="12383" y="24765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9" name="Google Shape;729;p26"/>
          <p:cNvGrpSpPr/>
          <p:nvPr/>
        </p:nvGrpSpPr>
        <p:grpSpPr>
          <a:xfrm>
            <a:off x="10884219" y="5370659"/>
            <a:ext cx="269523" cy="474247"/>
            <a:chOff x="7613332" y="5933598"/>
            <a:chExt cx="183832" cy="323468"/>
          </a:xfrm>
        </p:grpSpPr>
        <p:sp>
          <p:nvSpPr>
            <p:cNvPr id="730" name="Google Shape;730;p26"/>
            <p:cNvSpPr/>
            <p:nvPr/>
          </p:nvSpPr>
          <p:spPr>
            <a:xfrm>
              <a:off x="7613332" y="5933598"/>
              <a:ext cx="183832" cy="323468"/>
            </a:xfrm>
            <a:custGeom>
              <a:avLst/>
              <a:gdLst/>
              <a:ahLst/>
              <a:cxnLst/>
              <a:rect l="l" t="t" r="r" b="b"/>
              <a:pathLst>
                <a:path w="183832" h="323468" extrusionOk="0">
                  <a:moveTo>
                    <a:pt x="91916" y="323469"/>
                  </a:moveTo>
                  <a:lnTo>
                    <a:pt x="91916" y="323469"/>
                  </a:lnTo>
                  <a:cubicBezTo>
                    <a:pt x="41339" y="323469"/>
                    <a:pt x="0" y="282130"/>
                    <a:pt x="0" y="231553"/>
                  </a:cubicBezTo>
                  <a:lnTo>
                    <a:pt x="0" y="91916"/>
                  </a:lnTo>
                  <a:cubicBezTo>
                    <a:pt x="0" y="41338"/>
                    <a:pt x="41339" y="0"/>
                    <a:pt x="91916" y="0"/>
                  </a:cubicBezTo>
                  <a:lnTo>
                    <a:pt x="91916" y="0"/>
                  </a:lnTo>
                  <a:cubicBezTo>
                    <a:pt x="142494" y="0"/>
                    <a:pt x="183832" y="41338"/>
                    <a:pt x="183832" y="91916"/>
                  </a:cubicBezTo>
                  <a:lnTo>
                    <a:pt x="183832" y="231553"/>
                  </a:lnTo>
                  <a:cubicBezTo>
                    <a:pt x="183832" y="282130"/>
                    <a:pt x="142494" y="323469"/>
                    <a:pt x="91916" y="3234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7699533" y="5961602"/>
              <a:ext cx="11430" cy="54101"/>
            </a:xfrm>
            <a:custGeom>
              <a:avLst/>
              <a:gdLst/>
              <a:ahLst/>
              <a:cxnLst/>
              <a:rect l="l" t="t" r="r" b="b"/>
              <a:pathLst>
                <a:path w="11430" h="54101" extrusionOk="0">
                  <a:moveTo>
                    <a:pt x="5715" y="54102"/>
                  </a:moveTo>
                  <a:lnTo>
                    <a:pt x="5715" y="54102"/>
                  </a:lnTo>
                  <a:cubicBezTo>
                    <a:pt x="2572" y="54102"/>
                    <a:pt x="0" y="51530"/>
                    <a:pt x="0" y="48387"/>
                  </a:cubicBezTo>
                  <a:lnTo>
                    <a:pt x="0" y="5715"/>
                  </a:lnTo>
                  <a:cubicBezTo>
                    <a:pt x="0" y="2571"/>
                    <a:pt x="2572" y="0"/>
                    <a:pt x="5715" y="0"/>
                  </a:cubicBezTo>
                  <a:lnTo>
                    <a:pt x="5715" y="0"/>
                  </a:lnTo>
                  <a:cubicBezTo>
                    <a:pt x="8859" y="0"/>
                    <a:pt x="11430" y="2571"/>
                    <a:pt x="11430" y="5715"/>
                  </a:cubicBezTo>
                  <a:lnTo>
                    <a:pt x="11430" y="48387"/>
                  </a:lnTo>
                  <a:cubicBezTo>
                    <a:pt x="11430" y="51530"/>
                    <a:pt x="8859" y="54102"/>
                    <a:pt x="5715" y="54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2" name="Google Shape;732;p26"/>
          <p:cNvGrpSpPr/>
          <p:nvPr/>
        </p:nvGrpSpPr>
        <p:grpSpPr>
          <a:xfrm>
            <a:off x="8570442" y="5231252"/>
            <a:ext cx="2045143" cy="752123"/>
            <a:chOff x="6546554" y="3679108"/>
            <a:chExt cx="1256642" cy="462143"/>
          </a:xfrm>
        </p:grpSpPr>
        <p:sp>
          <p:nvSpPr>
            <p:cNvPr id="733" name="Google Shape;733;p26"/>
            <p:cNvSpPr/>
            <p:nvPr/>
          </p:nvSpPr>
          <p:spPr>
            <a:xfrm>
              <a:off x="6546554" y="3679108"/>
              <a:ext cx="1256642" cy="462143"/>
            </a:xfrm>
            <a:custGeom>
              <a:avLst/>
              <a:gdLst/>
              <a:ahLst/>
              <a:cxnLst/>
              <a:rect l="l" t="t" r="r" b="b"/>
              <a:pathLst>
                <a:path w="1396269" h="513492" extrusionOk="0">
                  <a:moveTo>
                    <a:pt x="1334738" y="0"/>
                  </a:moveTo>
                  <a:cubicBezTo>
                    <a:pt x="1368721" y="0"/>
                    <a:pt x="1396270" y="27548"/>
                    <a:pt x="1396270" y="61531"/>
                  </a:cubicBezTo>
                  <a:lnTo>
                    <a:pt x="1396270" y="451961"/>
                  </a:lnTo>
                  <a:cubicBezTo>
                    <a:pt x="1396270" y="485944"/>
                    <a:pt x="1368722" y="513493"/>
                    <a:pt x="1334738" y="513493"/>
                  </a:cubicBezTo>
                  <a:lnTo>
                    <a:pt x="61532" y="513493"/>
                  </a:lnTo>
                  <a:cubicBezTo>
                    <a:pt x="27549" y="513493"/>
                    <a:pt x="0" y="485944"/>
                    <a:pt x="0" y="451961"/>
                  </a:cubicBezTo>
                  <a:lnTo>
                    <a:pt x="0" y="61531"/>
                  </a:lnTo>
                  <a:cubicBezTo>
                    <a:pt x="0" y="27549"/>
                    <a:pt x="27548" y="0"/>
                    <a:pt x="6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6661108" y="3712144"/>
              <a:ext cx="69522" cy="69522"/>
            </a:xfrm>
            <a:custGeom>
              <a:avLst/>
              <a:gdLst/>
              <a:ahLst/>
              <a:cxnLst/>
              <a:rect l="l" t="t" r="r" b="b"/>
              <a:pathLst>
                <a:path w="77247" h="77247" extrusionOk="0">
                  <a:moveTo>
                    <a:pt x="0" y="0"/>
                  </a:moveTo>
                  <a:lnTo>
                    <a:pt x="77248" y="0"/>
                  </a:lnTo>
                  <a:lnTo>
                    <a:pt x="77248" y="77248"/>
                  </a:lnTo>
                  <a:lnTo>
                    <a:pt x="0" y="772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26"/>
            <p:cNvGrpSpPr/>
            <p:nvPr/>
          </p:nvGrpSpPr>
          <p:grpSpPr>
            <a:xfrm>
              <a:off x="6805960" y="3712311"/>
              <a:ext cx="391811" cy="69592"/>
              <a:chOff x="6322885" y="5875210"/>
              <a:chExt cx="434911" cy="77247"/>
            </a:xfrm>
          </p:grpSpPr>
          <p:sp>
            <p:nvSpPr>
              <p:cNvPr id="736" name="Google Shape;736;p26"/>
              <p:cNvSpPr/>
              <p:nvPr/>
            </p:nvSpPr>
            <p:spPr>
              <a:xfrm>
                <a:off x="6322885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6"/>
              <p:cNvSpPr/>
              <p:nvPr/>
            </p:nvSpPr>
            <p:spPr>
              <a:xfrm>
                <a:off x="6412325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6"/>
              <p:cNvSpPr/>
              <p:nvPr/>
            </p:nvSpPr>
            <p:spPr>
              <a:xfrm>
                <a:off x="6501765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7" y="0"/>
                    </a:lnTo>
                    <a:lnTo>
                      <a:pt x="77247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6"/>
              <p:cNvSpPr/>
              <p:nvPr/>
            </p:nvSpPr>
            <p:spPr>
              <a:xfrm>
                <a:off x="6591109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7" y="0"/>
                    </a:lnTo>
                    <a:lnTo>
                      <a:pt x="77247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6"/>
              <p:cNvSpPr/>
              <p:nvPr/>
            </p:nvSpPr>
            <p:spPr>
              <a:xfrm>
                <a:off x="6680549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26"/>
            <p:cNvGrpSpPr/>
            <p:nvPr/>
          </p:nvGrpSpPr>
          <p:grpSpPr>
            <a:xfrm>
              <a:off x="7285642" y="3712311"/>
              <a:ext cx="391897" cy="69592"/>
              <a:chOff x="6855333" y="5875210"/>
              <a:chExt cx="435006" cy="77247"/>
            </a:xfrm>
          </p:grpSpPr>
          <p:sp>
            <p:nvSpPr>
              <p:cNvPr id="742" name="Google Shape;742;p26"/>
              <p:cNvSpPr/>
              <p:nvPr/>
            </p:nvSpPr>
            <p:spPr>
              <a:xfrm>
                <a:off x="6855333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7" y="0"/>
                    </a:lnTo>
                    <a:lnTo>
                      <a:pt x="77247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6"/>
              <p:cNvSpPr/>
              <p:nvPr/>
            </p:nvSpPr>
            <p:spPr>
              <a:xfrm>
                <a:off x="6944772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7" y="0"/>
                    </a:lnTo>
                    <a:lnTo>
                      <a:pt x="77247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6"/>
              <p:cNvSpPr/>
              <p:nvPr/>
            </p:nvSpPr>
            <p:spPr>
              <a:xfrm>
                <a:off x="7034212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6"/>
              <p:cNvSpPr/>
              <p:nvPr/>
            </p:nvSpPr>
            <p:spPr>
              <a:xfrm>
                <a:off x="7123652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6"/>
              <p:cNvSpPr/>
              <p:nvPr/>
            </p:nvSpPr>
            <p:spPr>
              <a:xfrm>
                <a:off x="7213092" y="5875210"/>
                <a:ext cx="7724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7" name="Google Shape;747;p26"/>
            <p:cNvGrpSpPr/>
            <p:nvPr/>
          </p:nvGrpSpPr>
          <p:grpSpPr>
            <a:xfrm>
              <a:off x="6577103" y="3819746"/>
              <a:ext cx="1198690" cy="70794"/>
              <a:chOff x="6068853" y="5994463"/>
              <a:chExt cx="1330547" cy="78581"/>
            </a:xfrm>
          </p:grpSpPr>
          <p:sp>
            <p:nvSpPr>
              <p:cNvPr id="748" name="Google Shape;748;p26"/>
              <p:cNvSpPr/>
              <p:nvPr/>
            </p:nvSpPr>
            <p:spPr>
              <a:xfrm>
                <a:off x="6068853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6"/>
              <p:cNvSpPr/>
              <p:nvPr/>
            </p:nvSpPr>
            <p:spPr>
              <a:xfrm>
                <a:off x="6173152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6"/>
              <p:cNvSpPr/>
              <p:nvPr/>
            </p:nvSpPr>
            <p:spPr>
              <a:xfrm>
                <a:off x="6277451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6"/>
              <p:cNvSpPr/>
              <p:nvPr/>
            </p:nvSpPr>
            <p:spPr>
              <a:xfrm>
                <a:off x="6381845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6"/>
              <p:cNvSpPr/>
              <p:nvPr/>
            </p:nvSpPr>
            <p:spPr>
              <a:xfrm>
                <a:off x="6486144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6"/>
              <p:cNvSpPr/>
              <p:nvPr/>
            </p:nvSpPr>
            <p:spPr>
              <a:xfrm>
                <a:off x="6590442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6"/>
              <p:cNvSpPr/>
              <p:nvPr/>
            </p:nvSpPr>
            <p:spPr>
              <a:xfrm>
                <a:off x="6694836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26"/>
              <p:cNvSpPr/>
              <p:nvPr/>
            </p:nvSpPr>
            <p:spPr>
              <a:xfrm>
                <a:off x="6799135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6"/>
              <p:cNvSpPr/>
              <p:nvPr/>
            </p:nvSpPr>
            <p:spPr>
              <a:xfrm>
                <a:off x="6903434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6"/>
              <p:cNvSpPr/>
              <p:nvPr/>
            </p:nvSpPr>
            <p:spPr>
              <a:xfrm>
                <a:off x="7007828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6"/>
              <p:cNvSpPr/>
              <p:nvPr/>
            </p:nvSpPr>
            <p:spPr>
              <a:xfrm>
                <a:off x="7112126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6"/>
              <p:cNvSpPr/>
              <p:nvPr/>
            </p:nvSpPr>
            <p:spPr>
              <a:xfrm>
                <a:off x="7216425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26"/>
              <p:cNvSpPr/>
              <p:nvPr/>
            </p:nvSpPr>
            <p:spPr>
              <a:xfrm>
                <a:off x="7320819" y="5994463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2" y="0"/>
                    </a:lnTo>
                    <a:lnTo>
                      <a:pt x="78582" y="78582"/>
                    </a:lnTo>
                    <a:lnTo>
                      <a:pt x="0" y="7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1" name="Google Shape;761;p26"/>
            <p:cNvGrpSpPr/>
            <p:nvPr/>
          </p:nvGrpSpPr>
          <p:grpSpPr>
            <a:xfrm>
              <a:off x="6577103" y="3995572"/>
              <a:ext cx="1198690" cy="70794"/>
              <a:chOff x="6068853" y="6189630"/>
              <a:chExt cx="1330547" cy="78581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6068853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6173152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6277451" y="6189630"/>
                <a:ext cx="497300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497300" h="78581" extrusionOk="0">
                    <a:moveTo>
                      <a:pt x="0" y="0"/>
                    </a:moveTo>
                    <a:lnTo>
                      <a:pt x="497300" y="0"/>
                    </a:lnTo>
                    <a:lnTo>
                      <a:pt x="497300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6799135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6903434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7007828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7112126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7216425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7320819" y="6189630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2" y="0"/>
                    </a:lnTo>
                    <a:lnTo>
                      <a:pt x="78582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26"/>
            <p:cNvGrpSpPr/>
            <p:nvPr/>
          </p:nvGrpSpPr>
          <p:grpSpPr>
            <a:xfrm>
              <a:off x="6622239" y="3908904"/>
              <a:ext cx="1104727" cy="70794"/>
              <a:chOff x="6118955" y="6093428"/>
              <a:chExt cx="1226248" cy="78581"/>
            </a:xfrm>
          </p:grpSpPr>
          <p:sp>
            <p:nvSpPr>
              <p:cNvPr id="772" name="Google Shape;772;p26"/>
              <p:cNvSpPr/>
              <p:nvPr/>
            </p:nvSpPr>
            <p:spPr>
              <a:xfrm>
                <a:off x="6118955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6223254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6"/>
              <p:cNvSpPr/>
              <p:nvPr/>
            </p:nvSpPr>
            <p:spPr>
              <a:xfrm>
                <a:off x="6327648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6"/>
              <p:cNvSpPr/>
              <p:nvPr/>
            </p:nvSpPr>
            <p:spPr>
              <a:xfrm>
                <a:off x="6431946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6"/>
              <p:cNvSpPr/>
              <p:nvPr/>
            </p:nvSpPr>
            <p:spPr>
              <a:xfrm>
                <a:off x="6536245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6"/>
              <p:cNvSpPr/>
              <p:nvPr/>
            </p:nvSpPr>
            <p:spPr>
              <a:xfrm>
                <a:off x="6640639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6"/>
              <p:cNvSpPr/>
              <p:nvPr/>
            </p:nvSpPr>
            <p:spPr>
              <a:xfrm>
                <a:off x="6744938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6"/>
              <p:cNvSpPr/>
              <p:nvPr/>
            </p:nvSpPr>
            <p:spPr>
              <a:xfrm>
                <a:off x="6849237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6"/>
              <p:cNvSpPr/>
              <p:nvPr/>
            </p:nvSpPr>
            <p:spPr>
              <a:xfrm>
                <a:off x="6953631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6"/>
              <p:cNvSpPr/>
              <p:nvPr/>
            </p:nvSpPr>
            <p:spPr>
              <a:xfrm>
                <a:off x="7057929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6"/>
              <p:cNvSpPr/>
              <p:nvPr/>
            </p:nvSpPr>
            <p:spPr>
              <a:xfrm>
                <a:off x="7162228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6"/>
              <p:cNvSpPr/>
              <p:nvPr/>
            </p:nvSpPr>
            <p:spPr>
              <a:xfrm>
                <a:off x="7266622" y="6093428"/>
                <a:ext cx="78581" cy="78581"/>
              </a:xfrm>
              <a:custGeom>
                <a:avLst/>
                <a:gdLst/>
                <a:ahLst/>
                <a:cxnLst/>
                <a:rect l="l" t="t" r="r" b="b"/>
                <a:pathLst>
                  <a:path w="78581" h="78581" extrusionOk="0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6"/>
            <p:cNvSpPr/>
            <p:nvPr/>
          </p:nvSpPr>
          <p:spPr>
            <a:xfrm>
              <a:off x="7740658" y="3711543"/>
              <a:ext cx="33604" cy="33604"/>
            </a:xfrm>
            <a:custGeom>
              <a:avLst/>
              <a:gdLst/>
              <a:ahLst/>
              <a:cxnLst/>
              <a:rect l="l" t="t" r="r" b="b"/>
              <a:pathLst>
                <a:path w="37338" h="37338" extrusionOk="0">
                  <a:moveTo>
                    <a:pt x="37338" y="18669"/>
                  </a:moveTo>
                  <a:cubicBezTo>
                    <a:pt x="37338" y="28980"/>
                    <a:pt x="28980" y="37338"/>
                    <a:pt x="18669" y="37338"/>
                  </a:cubicBezTo>
                  <a:cubicBezTo>
                    <a:pt x="8358" y="37338"/>
                    <a:pt x="0" y="28980"/>
                    <a:pt x="0" y="18669"/>
                  </a:cubicBezTo>
                  <a:cubicBezTo>
                    <a:pt x="0" y="8359"/>
                    <a:pt x="8358" y="0"/>
                    <a:pt x="18669" y="0"/>
                  </a:cubicBezTo>
                  <a:cubicBezTo>
                    <a:pt x="28979" y="0"/>
                    <a:pt x="37338" y="8358"/>
                    <a:pt x="37338" y="18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6"/>
          <p:cNvGrpSpPr/>
          <p:nvPr/>
        </p:nvGrpSpPr>
        <p:grpSpPr>
          <a:xfrm>
            <a:off x="8490552" y="2683758"/>
            <a:ext cx="1930891" cy="1667629"/>
            <a:chOff x="6497466" y="2113795"/>
            <a:chExt cx="1186439" cy="1024678"/>
          </a:xfrm>
        </p:grpSpPr>
        <p:sp>
          <p:nvSpPr>
            <p:cNvPr id="786" name="Google Shape;786;p26"/>
            <p:cNvSpPr/>
            <p:nvPr/>
          </p:nvSpPr>
          <p:spPr>
            <a:xfrm>
              <a:off x="6497466" y="2113795"/>
              <a:ext cx="1186433" cy="1024678"/>
            </a:xfrm>
            <a:custGeom>
              <a:avLst/>
              <a:gdLst/>
              <a:ahLst/>
              <a:cxnLst/>
              <a:rect l="l" t="t" r="r" b="b"/>
              <a:pathLst>
                <a:path w="1318259" h="1915286" extrusionOk="0">
                  <a:moveTo>
                    <a:pt x="1266444" y="0"/>
                  </a:moveTo>
                  <a:cubicBezTo>
                    <a:pt x="1295061" y="0"/>
                    <a:pt x="1318260" y="23199"/>
                    <a:pt x="1318260" y="51816"/>
                  </a:cubicBezTo>
                  <a:lnTo>
                    <a:pt x="1318260" y="1863471"/>
                  </a:lnTo>
                  <a:cubicBezTo>
                    <a:pt x="1318260" y="1892089"/>
                    <a:pt x="1295061" y="1915287"/>
                    <a:pt x="1266444" y="1915287"/>
                  </a:cubicBezTo>
                  <a:lnTo>
                    <a:pt x="51816" y="1915287"/>
                  </a:lnTo>
                  <a:cubicBezTo>
                    <a:pt x="23198" y="1915287"/>
                    <a:pt x="0" y="1892089"/>
                    <a:pt x="0" y="1863471"/>
                  </a:cubicBezTo>
                  <a:lnTo>
                    <a:pt x="0" y="51816"/>
                  </a:lnTo>
                  <a:cubicBezTo>
                    <a:pt x="0" y="23199"/>
                    <a:pt x="23198" y="0"/>
                    <a:pt x="5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6"/>
            <p:cNvSpPr/>
            <p:nvPr/>
          </p:nvSpPr>
          <p:spPr>
            <a:xfrm>
              <a:off x="6497472" y="2113798"/>
              <a:ext cx="1186433" cy="84696"/>
            </a:xfrm>
            <a:custGeom>
              <a:avLst/>
              <a:gdLst/>
              <a:ahLst/>
              <a:cxnLst/>
              <a:rect l="l" t="t" r="r" b="b"/>
              <a:pathLst>
                <a:path w="1318259" h="94107" extrusionOk="0">
                  <a:moveTo>
                    <a:pt x="1318260" y="51816"/>
                  </a:moveTo>
                  <a:lnTo>
                    <a:pt x="1318260" y="94107"/>
                  </a:lnTo>
                  <a:lnTo>
                    <a:pt x="0" y="94107"/>
                  </a:lnTo>
                  <a:lnTo>
                    <a:pt x="0" y="51816"/>
                  </a:lnTo>
                  <a:cubicBezTo>
                    <a:pt x="0" y="23241"/>
                    <a:pt x="23241" y="0"/>
                    <a:pt x="51816" y="0"/>
                  </a:cubicBezTo>
                  <a:lnTo>
                    <a:pt x="1266444" y="0"/>
                  </a:lnTo>
                  <a:cubicBezTo>
                    <a:pt x="1295019" y="0"/>
                    <a:pt x="1318260" y="23241"/>
                    <a:pt x="1318260" y="518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8" name="Google Shape;788;p26"/>
            <p:cNvGrpSpPr/>
            <p:nvPr/>
          </p:nvGrpSpPr>
          <p:grpSpPr>
            <a:xfrm>
              <a:off x="7512268" y="2145579"/>
              <a:ext cx="126741" cy="28145"/>
              <a:chOff x="7106888" y="4136136"/>
              <a:chExt cx="140683" cy="31241"/>
            </a:xfrm>
          </p:grpSpPr>
          <p:sp>
            <p:nvSpPr>
              <p:cNvPr id="789" name="Google Shape;789;p26"/>
              <p:cNvSpPr/>
              <p:nvPr/>
            </p:nvSpPr>
            <p:spPr>
              <a:xfrm>
                <a:off x="7216330" y="4136136"/>
                <a:ext cx="31241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31241" h="31241" extrusionOk="0">
                    <a:moveTo>
                      <a:pt x="31242" y="15621"/>
                    </a:moveTo>
                    <a:cubicBezTo>
                      <a:pt x="31242" y="24248"/>
                      <a:pt x="24248" y="31242"/>
                      <a:pt x="15621" y="31242"/>
                    </a:cubicBezTo>
                    <a:cubicBezTo>
                      <a:pt x="6994" y="31242"/>
                      <a:pt x="0" y="24248"/>
                      <a:pt x="0" y="15621"/>
                    </a:cubicBezTo>
                    <a:cubicBezTo>
                      <a:pt x="0" y="6994"/>
                      <a:pt x="6994" y="0"/>
                      <a:pt x="15621" y="0"/>
                    </a:cubicBezTo>
                    <a:cubicBezTo>
                      <a:pt x="24248" y="0"/>
                      <a:pt x="31242" y="6994"/>
                      <a:pt x="31242" y="156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6"/>
              <p:cNvSpPr/>
              <p:nvPr/>
            </p:nvSpPr>
            <p:spPr>
              <a:xfrm>
                <a:off x="7161561" y="4136136"/>
                <a:ext cx="31241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31241" h="31241" extrusionOk="0">
                    <a:moveTo>
                      <a:pt x="31242" y="15621"/>
                    </a:moveTo>
                    <a:cubicBezTo>
                      <a:pt x="31242" y="24248"/>
                      <a:pt x="24248" y="31242"/>
                      <a:pt x="15621" y="31242"/>
                    </a:cubicBezTo>
                    <a:cubicBezTo>
                      <a:pt x="6994" y="31242"/>
                      <a:pt x="0" y="24248"/>
                      <a:pt x="0" y="15621"/>
                    </a:cubicBezTo>
                    <a:cubicBezTo>
                      <a:pt x="0" y="6994"/>
                      <a:pt x="6994" y="0"/>
                      <a:pt x="15621" y="0"/>
                    </a:cubicBezTo>
                    <a:cubicBezTo>
                      <a:pt x="24248" y="0"/>
                      <a:pt x="31242" y="6994"/>
                      <a:pt x="31242" y="15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6"/>
              <p:cNvSpPr/>
              <p:nvPr/>
            </p:nvSpPr>
            <p:spPr>
              <a:xfrm>
                <a:off x="7106888" y="4136136"/>
                <a:ext cx="31241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31241" h="31241" extrusionOk="0">
                    <a:moveTo>
                      <a:pt x="31242" y="15621"/>
                    </a:moveTo>
                    <a:cubicBezTo>
                      <a:pt x="31242" y="24248"/>
                      <a:pt x="24248" y="31242"/>
                      <a:pt x="15621" y="31242"/>
                    </a:cubicBezTo>
                    <a:cubicBezTo>
                      <a:pt x="6993" y="31242"/>
                      <a:pt x="-1" y="24248"/>
                      <a:pt x="-1" y="15621"/>
                    </a:cubicBezTo>
                    <a:cubicBezTo>
                      <a:pt x="-1" y="6994"/>
                      <a:pt x="6993" y="0"/>
                      <a:pt x="15621" y="0"/>
                    </a:cubicBezTo>
                    <a:cubicBezTo>
                      <a:pt x="24248" y="0"/>
                      <a:pt x="31242" y="6994"/>
                      <a:pt x="31242" y="156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2" name="Google Shape;792;p26"/>
            <p:cNvSpPr/>
            <p:nvPr/>
          </p:nvSpPr>
          <p:spPr>
            <a:xfrm>
              <a:off x="6515578" y="2215995"/>
              <a:ext cx="1150258" cy="460514"/>
            </a:xfrm>
            <a:custGeom>
              <a:avLst/>
              <a:gdLst/>
              <a:ahLst/>
              <a:cxnLst/>
              <a:rect l="l" t="t" r="r" b="b"/>
              <a:pathLst>
                <a:path w="1278064" h="511682" extrusionOk="0">
                  <a:moveTo>
                    <a:pt x="0" y="0"/>
                  </a:moveTo>
                  <a:lnTo>
                    <a:pt x="1278064" y="0"/>
                  </a:lnTo>
                  <a:lnTo>
                    <a:pt x="1278064" y="511683"/>
                  </a:lnTo>
                  <a:lnTo>
                    <a:pt x="0" y="51168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6"/>
            <p:cNvSpPr/>
            <p:nvPr/>
          </p:nvSpPr>
          <p:spPr>
            <a:xfrm>
              <a:off x="6548699" y="2724580"/>
              <a:ext cx="316840" cy="275091"/>
            </a:xfrm>
            <a:custGeom>
              <a:avLst/>
              <a:gdLst/>
              <a:ahLst/>
              <a:cxnLst/>
              <a:rect l="l" t="t" r="r" b="b"/>
              <a:pathLst>
                <a:path w="352044" h="305657" extrusionOk="0">
                  <a:moveTo>
                    <a:pt x="0" y="0"/>
                  </a:moveTo>
                  <a:lnTo>
                    <a:pt x="352044" y="0"/>
                  </a:lnTo>
                  <a:lnTo>
                    <a:pt x="352044" y="305657"/>
                  </a:lnTo>
                  <a:lnTo>
                    <a:pt x="0" y="3056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6"/>
            <p:cNvSpPr/>
            <p:nvPr/>
          </p:nvSpPr>
          <p:spPr>
            <a:xfrm>
              <a:off x="6896308" y="2724580"/>
              <a:ext cx="741778" cy="20916"/>
            </a:xfrm>
            <a:custGeom>
              <a:avLst/>
              <a:gdLst/>
              <a:ahLst/>
              <a:cxnLst/>
              <a:rect l="l" t="t" r="r" b="b"/>
              <a:pathLst>
                <a:path w="824198" h="23240" extrusionOk="0">
                  <a:moveTo>
                    <a:pt x="0" y="0"/>
                  </a:moveTo>
                  <a:lnTo>
                    <a:pt x="824199" y="0"/>
                  </a:lnTo>
                  <a:lnTo>
                    <a:pt x="824199" y="23241"/>
                  </a:lnTo>
                  <a:lnTo>
                    <a:pt x="0" y="2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6896308" y="2775721"/>
              <a:ext cx="741778" cy="20916"/>
            </a:xfrm>
            <a:custGeom>
              <a:avLst/>
              <a:gdLst/>
              <a:ahLst/>
              <a:cxnLst/>
              <a:rect l="l" t="t" r="r" b="b"/>
              <a:pathLst>
                <a:path w="824198" h="23240" extrusionOk="0">
                  <a:moveTo>
                    <a:pt x="0" y="0"/>
                  </a:moveTo>
                  <a:lnTo>
                    <a:pt x="824199" y="0"/>
                  </a:lnTo>
                  <a:lnTo>
                    <a:pt x="824199" y="23241"/>
                  </a:lnTo>
                  <a:lnTo>
                    <a:pt x="0" y="2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6896308" y="2826777"/>
              <a:ext cx="741778" cy="20916"/>
            </a:xfrm>
            <a:custGeom>
              <a:avLst/>
              <a:gdLst/>
              <a:ahLst/>
              <a:cxnLst/>
              <a:rect l="l" t="t" r="r" b="b"/>
              <a:pathLst>
                <a:path w="824198" h="23240" extrusionOk="0">
                  <a:moveTo>
                    <a:pt x="0" y="0"/>
                  </a:moveTo>
                  <a:lnTo>
                    <a:pt x="824199" y="0"/>
                  </a:lnTo>
                  <a:lnTo>
                    <a:pt x="824199" y="23241"/>
                  </a:lnTo>
                  <a:lnTo>
                    <a:pt x="0" y="2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6"/>
            <p:cNvSpPr/>
            <p:nvPr/>
          </p:nvSpPr>
          <p:spPr>
            <a:xfrm>
              <a:off x="6896308" y="2877919"/>
              <a:ext cx="741778" cy="20916"/>
            </a:xfrm>
            <a:custGeom>
              <a:avLst/>
              <a:gdLst/>
              <a:ahLst/>
              <a:cxnLst/>
              <a:rect l="l" t="t" r="r" b="b"/>
              <a:pathLst>
                <a:path w="824198" h="23240" extrusionOk="0">
                  <a:moveTo>
                    <a:pt x="0" y="0"/>
                  </a:moveTo>
                  <a:lnTo>
                    <a:pt x="824199" y="0"/>
                  </a:lnTo>
                  <a:lnTo>
                    <a:pt x="824199" y="23241"/>
                  </a:lnTo>
                  <a:lnTo>
                    <a:pt x="0" y="2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8" name="Google Shape;798;p26"/>
            <p:cNvGrpSpPr/>
            <p:nvPr/>
          </p:nvGrpSpPr>
          <p:grpSpPr>
            <a:xfrm>
              <a:off x="7422424" y="2953744"/>
              <a:ext cx="216586" cy="46337"/>
              <a:chOff x="7007161" y="5033200"/>
              <a:chExt cx="240411" cy="51434"/>
            </a:xfrm>
          </p:grpSpPr>
          <p:sp>
            <p:nvSpPr>
              <p:cNvPr id="799" name="Google Shape;799;p26"/>
              <p:cNvSpPr/>
              <p:nvPr/>
            </p:nvSpPr>
            <p:spPr>
              <a:xfrm>
                <a:off x="7007161" y="5033200"/>
                <a:ext cx="240411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240411" h="51434" extrusionOk="0">
                    <a:moveTo>
                      <a:pt x="214694" y="51435"/>
                    </a:moveTo>
                    <a:lnTo>
                      <a:pt x="25718" y="51435"/>
                    </a:lnTo>
                    <a:cubicBezTo>
                      <a:pt x="11525" y="51435"/>
                      <a:pt x="0" y="39814"/>
                      <a:pt x="0" y="25717"/>
                    </a:cubicBezTo>
                    <a:lnTo>
                      <a:pt x="0" y="25717"/>
                    </a:lnTo>
                    <a:cubicBezTo>
                      <a:pt x="0" y="11525"/>
                      <a:pt x="11621" y="0"/>
                      <a:pt x="25718" y="0"/>
                    </a:cubicBezTo>
                    <a:lnTo>
                      <a:pt x="214694" y="0"/>
                    </a:lnTo>
                    <a:cubicBezTo>
                      <a:pt x="228886" y="0"/>
                      <a:pt x="240411" y="11621"/>
                      <a:pt x="240411" y="25717"/>
                    </a:cubicBezTo>
                    <a:lnTo>
                      <a:pt x="240411" y="25717"/>
                    </a:lnTo>
                    <a:cubicBezTo>
                      <a:pt x="240411" y="39909"/>
                      <a:pt x="228791" y="51435"/>
                      <a:pt x="214694" y="514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7073264" y="5047202"/>
                <a:ext cx="108204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08204" h="23240" extrusionOk="0">
                    <a:moveTo>
                      <a:pt x="96584" y="23241"/>
                    </a:moveTo>
                    <a:lnTo>
                      <a:pt x="11621" y="23241"/>
                    </a:lnTo>
                    <a:cubicBezTo>
                      <a:pt x="5239" y="23241"/>
                      <a:pt x="0" y="18002"/>
                      <a:pt x="0" y="11620"/>
                    </a:cubicBezTo>
                    <a:lnTo>
                      <a:pt x="0" y="11620"/>
                    </a:lnTo>
                    <a:cubicBezTo>
                      <a:pt x="0" y="5239"/>
                      <a:pt x="5239" y="0"/>
                      <a:pt x="11621" y="0"/>
                    </a:cubicBezTo>
                    <a:lnTo>
                      <a:pt x="96584" y="0"/>
                    </a:lnTo>
                    <a:cubicBezTo>
                      <a:pt x="102965" y="0"/>
                      <a:pt x="108204" y="5239"/>
                      <a:pt x="108204" y="11620"/>
                    </a:cubicBezTo>
                    <a:lnTo>
                      <a:pt x="108204" y="11620"/>
                    </a:lnTo>
                    <a:cubicBezTo>
                      <a:pt x="108204" y="18002"/>
                      <a:pt x="102965" y="23241"/>
                      <a:pt x="96584" y="232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26"/>
            <p:cNvGrpSpPr/>
            <p:nvPr/>
          </p:nvGrpSpPr>
          <p:grpSpPr>
            <a:xfrm>
              <a:off x="6548871" y="2408331"/>
              <a:ext cx="1090139" cy="89414"/>
              <a:chOff x="6037516" y="4427791"/>
              <a:chExt cx="1210056" cy="99250"/>
            </a:xfrm>
          </p:grpSpPr>
          <p:sp>
            <p:nvSpPr>
              <p:cNvPr id="802" name="Google Shape;802;p26"/>
              <p:cNvSpPr/>
              <p:nvPr/>
            </p:nvSpPr>
            <p:spPr>
              <a:xfrm>
                <a:off x="6037516" y="4427791"/>
                <a:ext cx="4962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49625" h="99250" extrusionOk="0">
                    <a:moveTo>
                      <a:pt x="0" y="49625"/>
                    </a:moveTo>
                    <a:lnTo>
                      <a:pt x="49625" y="99251"/>
                    </a:lnTo>
                    <a:lnTo>
                      <a:pt x="49625" y="0"/>
                    </a:lnTo>
                    <a:lnTo>
                      <a:pt x="0" y="4962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7197947" y="4427791"/>
                <a:ext cx="4962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49625" h="99250" extrusionOk="0">
                    <a:moveTo>
                      <a:pt x="0" y="0"/>
                    </a:moveTo>
                    <a:lnTo>
                      <a:pt x="0" y="99251"/>
                    </a:lnTo>
                    <a:lnTo>
                      <a:pt x="49625" y="496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26"/>
            <p:cNvGrpSpPr/>
            <p:nvPr/>
          </p:nvGrpSpPr>
          <p:grpSpPr>
            <a:xfrm>
              <a:off x="7012935" y="2651519"/>
              <a:ext cx="157033" cy="16304"/>
              <a:chOff x="6552628" y="4697730"/>
              <a:chExt cx="174307" cy="18097"/>
            </a:xfrm>
          </p:grpSpPr>
          <p:sp>
            <p:nvSpPr>
              <p:cNvPr id="805" name="Google Shape;805;p26"/>
              <p:cNvSpPr/>
              <p:nvPr/>
            </p:nvSpPr>
            <p:spPr>
              <a:xfrm>
                <a:off x="6552628" y="4697730"/>
                <a:ext cx="18097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18097" extrusionOk="0">
                    <a:moveTo>
                      <a:pt x="18098" y="9049"/>
                    </a:moveTo>
                    <a:cubicBezTo>
                      <a:pt x="18098" y="14002"/>
                      <a:pt x="14097" y="18097"/>
                      <a:pt x="9049" y="18097"/>
                    </a:cubicBezTo>
                    <a:cubicBezTo>
                      <a:pt x="4000" y="18097"/>
                      <a:pt x="0" y="14097"/>
                      <a:pt x="0" y="9049"/>
                    </a:cubicBezTo>
                    <a:cubicBezTo>
                      <a:pt x="0" y="4000"/>
                      <a:pt x="4000" y="0"/>
                      <a:pt x="9049" y="0"/>
                    </a:cubicBezTo>
                    <a:cubicBezTo>
                      <a:pt x="14097" y="0"/>
                      <a:pt x="18098" y="4000"/>
                      <a:pt x="18098" y="9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6"/>
              <p:cNvSpPr/>
              <p:nvPr/>
            </p:nvSpPr>
            <p:spPr>
              <a:xfrm>
                <a:off x="6591681" y="4697730"/>
                <a:ext cx="18097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18097" extrusionOk="0">
                    <a:moveTo>
                      <a:pt x="18098" y="9049"/>
                    </a:moveTo>
                    <a:cubicBezTo>
                      <a:pt x="18098" y="14046"/>
                      <a:pt x="14046" y="18098"/>
                      <a:pt x="9049" y="18098"/>
                    </a:cubicBezTo>
                    <a:cubicBezTo>
                      <a:pt x="4051" y="18098"/>
                      <a:pt x="0" y="14046"/>
                      <a:pt x="0" y="9049"/>
                    </a:cubicBezTo>
                    <a:cubicBezTo>
                      <a:pt x="0" y="4051"/>
                      <a:pt x="4051" y="0"/>
                      <a:pt x="9049" y="0"/>
                    </a:cubicBezTo>
                    <a:cubicBezTo>
                      <a:pt x="14046" y="0"/>
                      <a:pt x="18098" y="4051"/>
                      <a:pt x="18098" y="9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6"/>
              <p:cNvSpPr/>
              <p:nvPr/>
            </p:nvSpPr>
            <p:spPr>
              <a:xfrm>
                <a:off x="6630733" y="4697730"/>
                <a:ext cx="18097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18097" extrusionOk="0">
                    <a:moveTo>
                      <a:pt x="18097" y="9049"/>
                    </a:moveTo>
                    <a:cubicBezTo>
                      <a:pt x="18097" y="14002"/>
                      <a:pt x="14097" y="18097"/>
                      <a:pt x="9049" y="18097"/>
                    </a:cubicBezTo>
                    <a:cubicBezTo>
                      <a:pt x="4000" y="18097"/>
                      <a:pt x="0" y="14097"/>
                      <a:pt x="0" y="9049"/>
                    </a:cubicBezTo>
                    <a:cubicBezTo>
                      <a:pt x="0" y="4000"/>
                      <a:pt x="4000" y="0"/>
                      <a:pt x="9049" y="0"/>
                    </a:cubicBezTo>
                    <a:cubicBezTo>
                      <a:pt x="14097" y="0"/>
                      <a:pt x="18097" y="4000"/>
                      <a:pt x="18097" y="9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6"/>
              <p:cNvSpPr/>
              <p:nvPr/>
            </p:nvSpPr>
            <p:spPr>
              <a:xfrm>
                <a:off x="6669881" y="4697730"/>
                <a:ext cx="18097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18097" extrusionOk="0">
                    <a:moveTo>
                      <a:pt x="18098" y="9049"/>
                    </a:moveTo>
                    <a:cubicBezTo>
                      <a:pt x="18098" y="14046"/>
                      <a:pt x="14046" y="18098"/>
                      <a:pt x="9049" y="18098"/>
                    </a:cubicBezTo>
                    <a:cubicBezTo>
                      <a:pt x="4051" y="18098"/>
                      <a:pt x="0" y="14046"/>
                      <a:pt x="0" y="9049"/>
                    </a:cubicBezTo>
                    <a:cubicBezTo>
                      <a:pt x="0" y="4051"/>
                      <a:pt x="4051" y="0"/>
                      <a:pt x="9049" y="0"/>
                    </a:cubicBezTo>
                    <a:cubicBezTo>
                      <a:pt x="14046" y="0"/>
                      <a:pt x="18098" y="4051"/>
                      <a:pt x="18098" y="9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6"/>
              <p:cNvSpPr/>
              <p:nvPr/>
            </p:nvSpPr>
            <p:spPr>
              <a:xfrm>
                <a:off x="6708838" y="4697730"/>
                <a:ext cx="18097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18097" extrusionOk="0">
                    <a:moveTo>
                      <a:pt x="18097" y="9049"/>
                    </a:moveTo>
                    <a:cubicBezTo>
                      <a:pt x="18097" y="14002"/>
                      <a:pt x="14097" y="18097"/>
                      <a:pt x="9048" y="18097"/>
                    </a:cubicBezTo>
                    <a:cubicBezTo>
                      <a:pt x="4000" y="18097"/>
                      <a:pt x="0" y="14097"/>
                      <a:pt x="0" y="9049"/>
                    </a:cubicBezTo>
                    <a:cubicBezTo>
                      <a:pt x="0" y="4000"/>
                      <a:pt x="4000" y="0"/>
                      <a:pt x="9048" y="0"/>
                    </a:cubicBezTo>
                    <a:cubicBezTo>
                      <a:pt x="14097" y="0"/>
                      <a:pt x="18097" y="4000"/>
                      <a:pt x="18097" y="9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0" name="Google Shape;810;p26"/>
            <p:cNvSpPr/>
            <p:nvPr/>
          </p:nvSpPr>
          <p:spPr>
            <a:xfrm>
              <a:off x="6548699" y="3046960"/>
              <a:ext cx="1089050" cy="8572"/>
            </a:xfrm>
            <a:custGeom>
              <a:avLst/>
              <a:gdLst/>
              <a:ahLst/>
              <a:cxnLst/>
              <a:rect l="l" t="t" r="r" b="b"/>
              <a:pathLst>
                <a:path w="1210055" h="9525" extrusionOk="0">
                  <a:moveTo>
                    <a:pt x="0" y="0"/>
                  </a:moveTo>
                  <a:lnTo>
                    <a:pt x="1210056" y="0"/>
                  </a:lnTo>
                </a:path>
              </a:pathLst>
            </a:custGeom>
            <a:noFill/>
            <a:ln w="17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1" name="Google Shape;811;p26"/>
            <p:cNvGrpSpPr/>
            <p:nvPr/>
          </p:nvGrpSpPr>
          <p:grpSpPr>
            <a:xfrm>
              <a:off x="6505708" y="2659414"/>
              <a:ext cx="413779" cy="413778"/>
              <a:chOff x="5989605" y="4706493"/>
              <a:chExt cx="459295" cy="459294"/>
            </a:xfrm>
          </p:grpSpPr>
          <p:grpSp>
            <p:nvGrpSpPr>
              <p:cNvPr id="812" name="Google Shape;812;p26"/>
              <p:cNvGrpSpPr/>
              <p:nvPr/>
            </p:nvGrpSpPr>
            <p:grpSpPr>
              <a:xfrm>
                <a:off x="6001893" y="4718780"/>
                <a:ext cx="444150" cy="444151"/>
                <a:chOff x="6001893" y="4718780"/>
                <a:chExt cx="444150" cy="444151"/>
              </a:xfrm>
            </p:grpSpPr>
            <p:sp>
              <p:nvSpPr>
                <p:cNvPr id="813" name="Google Shape;813;p26"/>
                <p:cNvSpPr/>
                <p:nvPr/>
              </p:nvSpPr>
              <p:spPr>
                <a:xfrm>
                  <a:off x="6017418" y="5153406"/>
                  <a:ext cx="388048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48" h="9525" extrusionOk="0">
                      <a:moveTo>
                        <a:pt x="38804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580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26"/>
                <p:cNvSpPr/>
                <p:nvPr/>
              </p:nvSpPr>
              <p:spPr>
                <a:xfrm>
                  <a:off x="6001893" y="4734306"/>
                  <a:ext cx="9525" cy="38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388048" extrusionOk="0">
                      <a:moveTo>
                        <a:pt x="0" y="388049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580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26"/>
                <p:cNvSpPr/>
                <p:nvPr/>
              </p:nvSpPr>
              <p:spPr>
                <a:xfrm>
                  <a:off x="6032944" y="4718780"/>
                  <a:ext cx="388048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48" h="9525" extrusionOk="0">
                      <a:moveTo>
                        <a:pt x="0" y="0"/>
                      </a:moveTo>
                      <a:lnTo>
                        <a:pt x="388048" y="0"/>
                      </a:lnTo>
                    </a:path>
                  </a:pathLst>
                </a:custGeom>
                <a:solidFill>
                  <a:schemeClr val="dk1"/>
                </a:solidFill>
                <a:ln w="1580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26"/>
                <p:cNvSpPr/>
                <p:nvPr/>
              </p:nvSpPr>
              <p:spPr>
                <a:xfrm>
                  <a:off x="6436518" y="4749831"/>
                  <a:ext cx="9525" cy="38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388048" extrusionOk="0">
                      <a:moveTo>
                        <a:pt x="0" y="0"/>
                      </a:moveTo>
                      <a:lnTo>
                        <a:pt x="0" y="388049"/>
                      </a:lnTo>
                    </a:path>
                  </a:pathLst>
                </a:custGeom>
                <a:solidFill>
                  <a:schemeClr val="dk1"/>
                </a:solidFill>
                <a:ln w="1580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7" name="Google Shape;817;p26"/>
              <p:cNvGrpSpPr/>
              <p:nvPr/>
            </p:nvGrpSpPr>
            <p:grpSpPr>
              <a:xfrm>
                <a:off x="5989605" y="4706493"/>
                <a:ext cx="459295" cy="459294"/>
                <a:chOff x="5989605" y="4706493"/>
                <a:chExt cx="459295" cy="459294"/>
              </a:xfrm>
            </p:grpSpPr>
            <p:grpSp>
              <p:nvGrpSpPr>
                <p:cNvPr id="818" name="Google Shape;818;p26"/>
                <p:cNvGrpSpPr/>
                <p:nvPr/>
              </p:nvGrpSpPr>
              <p:grpSpPr>
                <a:xfrm>
                  <a:off x="5989605" y="4706493"/>
                  <a:ext cx="459295" cy="24669"/>
                  <a:chOff x="5989605" y="4706493"/>
                  <a:chExt cx="459295" cy="24669"/>
                </a:xfrm>
              </p:grpSpPr>
              <p:sp>
                <p:nvSpPr>
                  <p:cNvPr id="819" name="Google Shape;819;p26"/>
                  <p:cNvSpPr/>
                  <p:nvPr/>
                </p:nvSpPr>
                <p:spPr>
                  <a:xfrm>
                    <a:off x="5989605" y="4706493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0" name="Google Shape;820;p26"/>
                  <p:cNvSpPr/>
                  <p:nvPr/>
                </p:nvSpPr>
                <p:spPr>
                  <a:xfrm>
                    <a:off x="6206871" y="4706493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1" name="Google Shape;821;p26"/>
                  <p:cNvSpPr/>
                  <p:nvPr/>
                </p:nvSpPr>
                <p:spPr>
                  <a:xfrm>
                    <a:off x="6424231" y="4706493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2" name="Google Shape;822;p26"/>
                <p:cNvGrpSpPr/>
                <p:nvPr/>
              </p:nvGrpSpPr>
              <p:grpSpPr>
                <a:xfrm>
                  <a:off x="5989605" y="4923758"/>
                  <a:ext cx="459295" cy="24669"/>
                  <a:chOff x="5989605" y="4923758"/>
                  <a:chExt cx="459295" cy="24669"/>
                </a:xfrm>
              </p:grpSpPr>
              <p:sp>
                <p:nvSpPr>
                  <p:cNvPr id="823" name="Google Shape;823;p26"/>
                  <p:cNvSpPr/>
                  <p:nvPr/>
                </p:nvSpPr>
                <p:spPr>
                  <a:xfrm>
                    <a:off x="5989605" y="4923758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4" name="Google Shape;824;p26"/>
                  <p:cNvSpPr/>
                  <p:nvPr/>
                </p:nvSpPr>
                <p:spPr>
                  <a:xfrm>
                    <a:off x="6424231" y="4923758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5" name="Google Shape;825;p26"/>
                <p:cNvGrpSpPr/>
                <p:nvPr/>
              </p:nvGrpSpPr>
              <p:grpSpPr>
                <a:xfrm>
                  <a:off x="5989605" y="5141118"/>
                  <a:ext cx="459295" cy="24669"/>
                  <a:chOff x="5989605" y="5141118"/>
                  <a:chExt cx="459295" cy="24669"/>
                </a:xfrm>
              </p:grpSpPr>
              <p:sp>
                <p:nvSpPr>
                  <p:cNvPr id="826" name="Google Shape;826;p26"/>
                  <p:cNvSpPr/>
                  <p:nvPr/>
                </p:nvSpPr>
                <p:spPr>
                  <a:xfrm>
                    <a:off x="5989605" y="5141118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7" name="Google Shape;827;p26"/>
                  <p:cNvSpPr/>
                  <p:nvPr/>
                </p:nvSpPr>
                <p:spPr>
                  <a:xfrm>
                    <a:off x="6206871" y="5141118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p26"/>
                  <p:cNvSpPr/>
                  <p:nvPr/>
                </p:nvSpPr>
                <p:spPr>
                  <a:xfrm>
                    <a:off x="6424231" y="5141118"/>
                    <a:ext cx="24669" cy="24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9" h="24669" extrusionOk="0">
                        <a:moveTo>
                          <a:pt x="0" y="0"/>
                        </a:moveTo>
                        <a:lnTo>
                          <a:pt x="24670" y="0"/>
                        </a:lnTo>
                        <a:lnTo>
                          <a:pt x="24670" y="24670"/>
                        </a:lnTo>
                        <a:lnTo>
                          <a:pt x="0" y="246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29" name="Google Shape;829;p26"/>
          <p:cNvGrpSpPr/>
          <p:nvPr/>
        </p:nvGrpSpPr>
        <p:grpSpPr>
          <a:xfrm>
            <a:off x="6998400" y="2423225"/>
            <a:ext cx="638777" cy="793375"/>
            <a:chOff x="5580610" y="1953710"/>
            <a:chExt cx="392498" cy="487491"/>
          </a:xfrm>
        </p:grpSpPr>
        <p:grpSp>
          <p:nvGrpSpPr>
            <p:cNvPr id="830" name="Google Shape;830;p26"/>
            <p:cNvGrpSpPr/>
            <p:nvPr/>
          </p:nvGrpSpPr>
          <p:grpSpPr>
            <a:xfrm>
              <a:off x="5580610" y="1953710"/>
              <a:ext cx="392498" cy="487491"/>
              <a:chOff x="7385113" y="1535430"/>
              <a:chExt cx="435673" cy="541115"/>
            </a:xfrm>
          </p:grpSpPr>
          <p:sp>
            <p:nvSpPr>
              <p:cNvPr id="831" name="Google Shape;831;p26"/>
              <p:cNvSpPr/>
              <p:nvPr/>
            </p:nvSpPr>
            <p:spPr>
              <a:xfrm>
                <a:off x="7385113" y="1535430"/>
                <a:ext cx="435673" cy="541115"/>
              </a:xfrm>
              <a:custGeom>
                <a:avLst/>
                <a:gdLst/>
                <a:ahLst/>
                <a:cxnLst/>
                <a:rect l="l" t="t" r="r" b="b"/>
                <a:pathLst>
                  <a:path w="435673" h="541115" extrusionOk="0">
                    <a:moveTo>
                      <a:pt x="394621" y="0"/>
                    </a:moveTo>
                    <a:cubicBezTo>
                      <a:pt x="417294" y="0"/>
                      <a:pt x="435674" y="18380"/>
                      <a:pt x="435674" y="41053"/>
                    </a:cubicBezTo>
                    <a:lnTo>
                      <a:pt x="435674" y="500062"/>
                    </a:lnTo>
                    <a:cubicBezTo>
                      <a:pt x="435674" y="522735"/>
                      <a:pt x="417294" y="541115"/>
                      <a:pt x="394621" y="541115"/>
                    </a:cubicBezTo>
                    <a:lnTo>
                      <a:pt x="41053" y="541115"/>
                    </a:lnTo>
                    <a:cubicBezTo>
                      <a:pt x="18380" y="541115"/>
                      <a:pt x="0" y="522735"/>
                      <a:pt x="0" y="500062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2" name="Google Shape;832;p26"/>
              <p:cNvGrpSpPr/>
              <p:nvPr/>
            </p:nvGrpSpPr>
            <p:grpSpPr>
              <a:xfrm>
                <a:off x="7612094" y="1566576"/>
                <a:ext cx="164781" cy="41529"/>
                <a:chOff x="7612094" y="1566576"/>
                <a:chExt cx="164781" cy="41529"/>
              </a:xfrm>
            </p:grpSpPr>
            <p:sp>
              <p:nvSpPr>
                <p:cNvPr id="833" name="Google Shape;833;p26"/>
                <p:cNvSpPr/>
                <p:nvPr/>
              </p:nvSpPr>
              <p:spPr>
                <a:xfrm>
                  <a:off x="7735347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26"/>
                <p:cNvSpPr/>
                <p:nvPr/>
              </p:nvSpPr>
              <p:spPr>
                <a:xfrm>
                  <a:off x="7673721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4"/>
                        <a:pt x="0" y="20765"/>
                      </a:cubicBezTo>
                      <a:cubicBezTo>
                        <a:pt x="0" y="9334"/>
                        <a:pt x="9334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26"/>
                <p:cNvSpPr/>
                <p:nvPr/>
              </p:nvSpPr>
              <p:spPr>
                <a:xfrm>
                  <a:off x="7612094" y="1566576"/>
                  <a:ext cx="41529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36" name="Google Shape;836;p26"/>
            <p:cNvGrpSpPr/>
            <p:nvPr/>
          </p:nvGrpSpPr>
          <p:grpSpPr>
            <a:xfrm>
              <a:off x="5612446" y="2047672"/>
              <a:ext cx="323505" cy="338352"/>
              <a:chOff x="7420451" y="1639728"/>
              <a:chExt cx="359091" cy="375571"/>
            </a:xfrm>
          </p:grpSpPr>
          <p:sp>
            <p:nvSpPr>
              <p:cNvPr id="837" name="Google Shape;837;p26"/>
              <p:cNvSpPr/>
              <p:nvPr/>
            </p:nvSpPr>
            <p:spPr>
              <a:xfrm>
                <a:off x="7420451" y="1852041"/>
                <a:ext cx="357473" cy="163258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163258" extrusionOk="0">
                    <a:moveTo>
                      <a:pt x="40196" y="72962"/>
                    </a:moveTo>
                    <a:lnTo>
                      <a:pt x="0" y="72962"/>
                    </a:lnTo>
                    <a:lnTo>
                      <a:pt x="0" y="90297"/>
                    </a:lnTo>
                    <a:lnTo>
                      <a:pt x="40196" y="90297"/>
                    </a:lnTo>
                    <a:lnTo>
                      <a:pt x="40196" y="72962"/>
                    </a:lnTo>
                    <a:close/>
                    <a:moveTo>
                      <a:pt x="185166" y="126778"/>
                    </a:moveTo>
                    <a:lnTo>
                      <a:pt x="294894" y="126778"/>
                    </a:lnTo>
                    <a:lnTo>
                      <a:pt x="294894" y="109347"/>
                    </a:lnTo>
                    <a:lnTo>
                      <a:pt x="185166" y="109347"/>
                    </a:lnTo>
                    <a:lnTo>
                      <a:pt x="185166" y="126778"/>
                    </a:lnTo>
                    <a:close/>
                    <a:moveTo>
                      <a:pt x="294894" y="0"/>
                    </a:moveTo>
                    <a:lnTo>
                      <a:pt x="38291" y="0"/>
                    </a:lnTo>
                    <a:lnTo>
                      <a:pt x="38291" y="17335"/>
                    </a:lnTo>
                    <a:lnTo>
                      <a:pt x="294894" y="17335"/>
                    </a:lnTo>
                    <a:lnTo>
                      <a:pt x="294894" y="0"/>
                    </a:lnTo>
                    <a:close/>
                    <a:moveTo>
                      <a:pt x="0" y="163259"/>
                    </a:moveTo>
                    <a:lnTo>
                      <a:pt x="99632" y="163259"/>
                    </a:lnTo>
                    <a:lnTo>
                      <a:pt x="99632" y="145828"/>
                    </a:lnTo>
                    <a:lnTo>
                      <a:pt x="0" y="145828"/>
                    </a:lnTo>
                    <a:lnTo>
                      <a:pt x="0" y="163259"/>
                    </a:lnTo>
                    <a:close/>
                    <a:moveTo>
                      <a:pt x="76581" y="36481"/>
                    </a:moveTo>
                    <a:lnTo>
                      <a:pt x="0" y="36481"/>
                    </a:lnTo>
                    <a:lnTo>
                      <a:pt x="0" y="53816"/>
                    </a:lnTo>
                    <a:lnTo>
                      <a:pt x="76581" y="53816"/>
                    </a:lnTo>
                    <a:lnTo>
                      <a:pt x="76581" y="36481"/>
                    </a:lnTo>
                    <a:close/>
                    <a:moveTo>
                      <a:pt x="52483" y="90297"/>
                    </a:moveTo>
                    <a:lnTo>
                      <a:pt x="207836" y="90297"/>
                    </a:lnTo>
                    <a:lnTo>
                      <a:pt x="207836" y="72962"/>
                    </a:lnTo>
                    <a:lnTo>
                      <a:pt x="52483" y="72962"/>
                    </a:lnTo>
                    <a:lnTo>
                      <a:pt x="52483" y="90297"/>
                    </a:lnTo>
                    <a:close/>
                    <a:moveTo>
                      <a:pt x="164402" y="109347"/>
                    </a:moveTo>
                    <a:lnTo>
                      <a:pt x="0" y="109347"/>
                    </a:lnTo>
                    <a:lnTo>
                      <a:pt x="0" y="126778"/>
                    </a:lnTo>
                    <a:lnTo>
                      <a:pt x="164402" y="126778"/>
                    </a:lnTo>
                    <a:lnTo>
                      <a:pt x="164402" y="109347"/>
                    </a:lnTo>
                    <a:close/>
                    <a:moveTo>
                      <a:pt x="220218" y="90297"/>
                    </a:moveTo>
                    <a:lnTo>
                      <a:pt x="357378" y="90297"/>
                    </a:lnTo>
                    <a:lnTo>
                      <a:pt x="357378" y="72962"/>
                    </a:lnTo>
                    <a:lnTo>
                      <a:pt x="220218" y="72962"/>
                    </a:lnTo>
                    <a:lnTo>
                      <a:pt x="220218" y="90297"/>
                    </a:lnTo>
                    <a:close/>
                    <a:moveTo>
                      <a:pt x="97441" y="53816"/>
                    </a:moveTo>
                    <a:lnTo>
                      <a:pt x="357474" y="53816"/>
                    </a:lnTo>
                    <a:lnTo>
                      <a:pt x="357474" y="36481"/>
                    </a:lnTo>
                    <a:lnTo>
                      <a:pt x="97441" y="36481"/>
                    </a:lnTo>
                    <a:lnTo>
                      <a:pt x="97441" y="53816"/>
                    </a:lnTo>
                    <a:close/>
                    <a:moveTo>
                      <a:pt x="305371" y="0"/>
                    </a:moveTo>
                    <a:lnTo>
                      <a:pt x="305371" y="17335"/>
                    </a:lnTo>
                    <a:lnTo>
                      <a:pt x="357378" y="17335"/>
                    </a:lnTo>
                    <a:lnTo>
                      <a:pt x="357378" y="0"/>
                    </a:lnTo>
                    <a:lnTo>
                      <a:pt x="305371" y="0"/>
                    </a:lnTo>
                    <a:close/>
                    <a:moveTo>
                      <a:pt x="315659" y="126778"/>
                    </a:moveTo>
                    <a:lnTo>
                      <a:pt x="357378" y="126778"/>
                    </a:lnTo>
                    <a:lnTo>
                      <a:pt x="357378" y="109347"/>
                    </a:lnTo>
                    <a:lnTo>
                      <a:pt x="315659" y="109347"/>
                    </a:lnTo>
                    <a:lnTo>
                      <a:pt x="315659" y="126778"/>
                    </a:lnTo>
                    <a:close/>
                    <a:moveTo>
                      <a:pt x="120396" y="163259"/>
                    </a:moveTo>
                    <a:lnTo>
                      <a:pt x="222981" y="163259"/>
                    </a:lnTo>
                    <a:lnTo>
                      <a:pt x="222981" y="145828"/>
                    </a:lnTo>
                    <a:lnTo>
                      <a:pt x="120396" y="145828"/>
                    </a:lnTo>
                    <a:lnTo>
                      <a:pt x="120396" y="163259"/>
                    </a:lnTo>
                    <a:close/>
                    <a:moveTo>
                      <a:pt x="235363" y="163259"/>
                    </a:moveTo>
                    <a:lnTo>
                      <a:pt x="313563" y="163259"/>
                    </a:lnTo>
                    <a:lnTo>
                      <a:pt x="313563" y="145828"/>
                    </a:lnTo>
                    <a:lnTo>
                      <a:pt x="235363" y="145828"/>
                    </a:lnTo>
                    <a:lnTo>
                      <a:pt x="235363" y="1632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7425594" y="1639728"/>
                <a:ext cx="353948" cy="180117"/>
              </a:xfrm>
              <a:custGeom>
                <a:avLst/>
                <a:gdLst/>
                <a:ahLst/>
                <a:cxnLst/>
                <a:rect l="l" t="t" r="r" b="b"/>
                <a:pathLst>
                  <a:path w="353948" h="180117" extrusionOk="0">
                    <a:moveTo>
                      <a:pt x="0" y="0"/>
                    </a:moveTo>
                    <a:lnTo>
                      <a:pt x="353949" y="0"/>
                    </a:lnTo>
                    <a:lnTo>
                      <a:pt x="353949" y="180118"/>
                    </a:lnTo>
                    <a:lnTo>
                      <a:pt x="0" y="180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9" name="Google Shape;839;p26"/>
          <p:cNvGrpSpPr/>
          <p:nvPr/>
        </p:nvGrpSpPr>
        <p:grpSpPr>
          <a:xfrm>
            <a:off x="10414624" y="3390899"/>
            <a:ext cx="1397049" cy="36309"/>
            <a:chOff x="7384446" y="3573113"/>
            <a:chExt cx="952880" cy="24765"/>
          </a:xfrm>
        </p:grpSpPr>
        <p:sp>
          <p:nvSpPr>
            <p:cNvPr id="840" name="Google Shape;840;p26"/>
            <p:cNvSpPr/>
            <p:nvPr/>
          </p:nvSpPr>
          <p:spPr>
            <a:xfrm>
              <a:off x="7396162" y="3585495"/>
              <a:ext cx="929354" cy="9525"/>
            </a:xfrm>
            <a:custGeom>
              <a:avLst/>
              <a:gdLst/>
              <a:ahLst/>
              <a:cxnLst/>
              <a:rect l="l" t="t" r="r" b="b"/>
              <a:pathLst>
                <a:path w="929354" h="9525" extrusionOk="0">
                  <a:moveTo>
                    <a:pt x="929354" y="0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8312562" y="3573113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 extrusionOk="0">
                  <a:moveTo>
                    <a:pt x="12382" y="0"/>
                  </a:moveTo>
                  <a:cubicBezTo>
                    <a:pt x="19240" y="0"/>
                    <a:pt x="24765" y="5524"/>
                    <a:pt x="24765" y="12382"/>
                  </a:cubicBezTo>
                  <a:cubicBezTo>
                    <a:pt x="24765" y="19240"/>
                    <a:pt x="19240" y="24765"/>
                    <a:pt x="12382" y="24765"/>
                  </a:cubicBez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7384446" y="3573113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 extrusionOk="0">
                  <a:moveTo>
                    <a:pt x="12382" y="0"/>
                  </a:moveTo>
                  <a:cubicBezTo>
                    <a:pt x="5524" y="0"/>
                    <a:pt x="0" y="5524"/>
                    <a:pt x="0" y="12382"/>
                  </a:cubicBezTo>
                  <a:cubicBezTo>
                    <a:pt x="0" y="19240"/>
                    <a:pt x="5524" y="24765"/>
                    <a:pt x="12382" y="24765"/>
                  </a:cubicBezTo>
                  <a:cubicBezTo>
                    <a:pt x="19240" y="24765"/>
                    <a:pt x="24765" y="19240"/>
                    <a:pt x="24765" y="12382"/>
                  </a:cubicBezTo>
                  <a:cubicBezTo>
                    <a:pt x="24765" y="5524"/>
                    <a:pt x="19240" y="0"/>
                    <a:pt x="123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26"/>
          <p:cNvGrpSpPr/>
          <p:nvPr/>
        </p:nvGrpSpPr>
        <p:grpSpPr>
          <a:xfrm>
            <a:off x="11131388" y="2684513"/>
            <a:ext cx="876857" cy="1142332"/>
            <a:chOff x="-2" y="3134666"/>
            <a:chExt cx="498554" cy="649495"/>
          </a:xfrm>
        </p:grpSpPr>
        <p:grpSp>
          <p:nvGrpSpPr>
            <p:cNvPr id="844" name="Google Shape;844;p26"/>
            <p:cNvGrpSpPr/>
            <p:nvPr/>
          </p:nvGrpSpPr>
          <p:grpSpPr>
            <a:xfrm>
              <a:off x="-2" y="3134666"/>
              <a:ext cx="498554" cy="649495"/>
              <a:chOff x="895350" y="4265199"/>
              <a:chExt cx="598074" cy="779145"/>
            </a:xfrm>
          </p:grpSpPr>
          <p:sp>
            <p:nvSpPr>
              <p:cNvPr id="845" name="Google Shape;845;p26"/>
              <p:cNvSpPr/>
              <p:nvPr/>
            </p:nvSpPr>
            <p:spPr>
              <a:xfrm>
                <a:off x="895350" y="4265199"/>
                <a:ext cx="598074" cy="779145"/>
              </a:xfrm>
              <a:custGeom>
                <a:avLst/>
                <a:gdLst/>
                <a:ahLst/>
                <a:cxnLst/>
                <a:rect l="l" t="t" r="r" b="b"/>
                <a:pathLst>
                  <a:path w="598074" h="779145" extrusionOk="0">
                    <a:moveTo>
                      <a:pt x="557022" y="0"/>
                    </a:moveTo>
                    <a:cubicBezTo>
                      <a:pt x="579695" y="0"/>
                      <a:pt x="598075" y="18380"/>
                      <a:pt x="598075" y="41053"/>
                    </a:cubicBezTo>
                    <a:lnTo>
                      <a:pt x="598075" y="738092"/>
                    </a:lnTo>
                    <a:cubicBezTo>
                      <a:pt x="598075" y="760765"/>
                      <a:pt x="579695" y="779145"/>
                      <a:pt x="557022" y="779145"/>
                    </a:cubicBezTo>
                    <a:lnTo>
                      <a:pt x="41053" y="779145"/>
                    </a:lnTo>
                    <a:cubicBezTo>
                      <a:pt x="18380" y="779145"/>
                      <a:pt x="0" y="760765"/>
                      <a:pt x="0" y="738092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46" name="Google Shape;846;p26"/>
              <p:cNvGrpSpPr/>
              <p:nvPr/>
            </p:nvGrpSpPr>
            <p:grpSpPr>
              <a:xfrm>
                <a:off x="1284732" y="4296441"/>
                <a:ext cx="164876" cy="41528"/>
                <a:chOff x="1284732" y="4296441"/>
                <a:chExt cx="164876" cy="41528"/>
              </a:xfrm>
            </p:grpSpPr>
            <p:sp>
              <p:nvSpPr>
                <p:cNvPr id="847" name="Google Shape;847;p26"/>
                <p:cNvSpPr/>
                <p:nvPr/>
              </p:nvSpPr>
              <p:spPr>
                <a:xfrm>
                  <a:off x="1408080" y="4296441"/>
                  <a:ext cx="41528" cy="41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8" extrusionOk="0">
                      <a:moveTo>
                        <a:pt x="41529" y="20764"/>
                      </a:moveTo>
                      <a:cubicBezTo>
                        <a:pt x="41529" y="32290"/>
                        <a:pt x="32194" y="41529"/>
                        <a:pt x="20764" y="41529"/>
                      </a:cubicBezTo>
                      <a:cubicBezTo>
                        <a:pt x="9334" y="41529"/>
                        <a:pt x="0" y="32195"/>
                        <a:pt x="0" y="20764"/>
                      </a:cubicBezTo>
                      <a:cubicBezTo>
                        <a:pt x="0" y="9334"/>
                        <a:pt x="9334" y="0"/>
                        <a:pt x="20764" y="0"/>
                      </a:cubicBezTo>
                      <a:cubicBezTo>
                        <a:pt x="32194" y="0"/>
                        <a:pt x="41529" y="9334"/>
                        <a:pt x="41529" y="207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26"/>
                <p:cNvSpPr/>
                <p:nvPr/>
              </p:nvSpPr>
              <p:spPr>
                <a:xfrm>
                  <a:off x="1346358" y="4296441"/>
                  <a:ext cx="41529" cy="41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8" extrusionOk="0">
                      <a:moveTo>
                        <a:pt x="41529" y="20764"/>
                      </a:moveTo>
                      <a:cubicBezTo>
                        <a:pt x="41529" y="32290"/>
                        <a:pt x="32195" y="41529"/>
                        <a:pt x="20765" y="41529"/>
                      </a:cubicBezTo>
                      <a:cubicBezTo>
                        <a:pt x="9335" y="41529"/>
                        <a:pt x="0" y="32195"/>
                        <a:pt x="0" y="20764"/>
                      </a:cubicBezTo>
                      <a:cubicBezTo>
                        <a:pt x="0" y="9334"/>
                        <a:pt x="9335" y="0"/>
                        <a:pt x="20765" y="0"/>
                      </a:cubicBezTo>
                      <a:cubicBezTo>
                        <a:pt x="32195" y="0"/>
                        <a:pt x="41529" y="9334"/>
                        <a:pt x="41529" y="207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26"/>
                <p:cNvSpPr/>
                <p:nvPr/>
              </p:nvSpPr>
              <p:spPr>
                <a:xfrm>
                  <a:off x="1284732" y="4296441"/>
                  <a:ext cx="41529" cy="41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8" extrusionOk="0">
                      <a:moveTo>
                        <a:pt x="41529" y="20764"/>
                      </a:moveTo>
                      <a:cubicBezTo>
                        <a:pt x="41529" y="32290"/>
                        <a:pt x="32194" y="41529"/>
                        <a:pt x="20765" y="41529"/>
                      </a:cubicBezTo>
                      <a:cubicBezTo>
                        <a:pt x="9334" y="41529"/>
                        <a:pt x="0" y="32195"/>
                        <a:pt x="0" y="20764"/>
                      </a:cubicBezTo>
                      <a:cubicBezTo>
                        <a:pt x="0" y="9334"/>
                        <a:pt x="9334" y="0"/>
                        <a:pt x="20765" y="0"/>
                      </a:cubicBezTo>
                      <a:cubicBezTo>
                        <a:pt x="32194" y="0"/>
                        <a:pt x="41529" y="9334"/>
                        <a:pt x="41529" y="2076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50" name="Google Shape;850;p26"/>
            <p:cNvGrpSpPr/>
            <p:nvPr/>
          </p:nvGrpSpPr>
          <p:grpSpPr>
            <a:xfrm>
              <a:off x="59230" y="3269171"/>
              <a:ext cx="382391" cy="400019"/>
              <a:chOff x="966406" y="4426553"/>
              <a:chExt cx="458723" cy="479869"/>
            </a:xfrm>
          </p:grpSpPr>
          <p:sp>
            <p:nvSpPr>
              <p:cNvPr id="851" name="Google Shape;851;p26"/>
              <p:cNvSpPr/>
              <p:nvPr/>
            </p:nvSpPr>
            <p:spPr>
              <a:xfrm>
                <a:off x="966406" y="4697825"/>
                <a:ext cx="456723" cy="208597"/>
              </a:xfrm>
              <a:custGeom>
                <a:avLst/>
                <a:gdLst/>
                <a:ahLst/>
                <a:cxnLst/>
                <a:rect l="l" t="t" r="r" b="b"/>
                <a:pathLst>
                  <a:path w="456723" h="208597" extrusionOk="0">
                    <a:moveTo>
                      <a:pt x="51340" y="93250"/>
                    </a:moveTo>
                    <a:lnTo>
                      <a:pt x="0" y="93250"/>
                    </a:lnTo>
                    <a:lnTo>
                      <a:pt x="0" y="115443"/>
                    </a:lnTo>
                    <a:lnTo>
                      <a:pt x="51340" y="115443"/>
                    </a:lnTo>
                    <a:lnTo>
                      <a:pt x="51340" y="93250"/>
                    </a:lnTo>
                    <a:close/>
                    <a:moveTo>
                      <a:pt x="236601" y="162020"/>
                    </a:moveTo>
                    <a:lnTo>
                      <a:pt x="376904" y="162020"/>
                    </a:lnTo>
                    <a:lnTo>
                      <a:pt x="376904" y="139827"/>
                    </a:lnTo>
                    <a:lnTo>
                      <a:pt x="236601" y="139827"/>
                    </a:lnTo>
                    <a:lnTo>
                      <a:pt x="236601" y="162020"/>
                    </a:lnTo>
                    <a:close/>
                    <a:moveTo>
                      <a:pt x="376809" y="0"/>
                    </a:moveTo>
                    <a:lnTo>
                      <a:pt x="48863" y="0"/>
                    </a:lnTo>
                    <a:lnTo>
                      <a:pt x="48863" y="22193"/>
                    </a:lnTo>
                    <a:lnTo>
                      <a:pt x="376809" y="22193"/>
                    </a:lnTo>
                    <a:lnTo>
                      <a:pt x="376809" y="0"/>
                    </a:lnTo>
                    <a:close/>
                    <a:moveTo>
                      <a:pt x="0" y="208597"/>
                    </a:moveTo>
                    <a:lnTo>
                      <a:pt x="127349" y="208597"/>
                    </a:lnTo>
                    <a:lnTo>
                      <a:pt x="127349" y="186404"/>
                    </a:lnTo>
                    <a:lnTo>
                      <a:pt x="0" y="186404"/>
                    </a:lnTo>
                    <a:lnTo>
                      <a:pt x="0" y="208597"/>
                    </a:lnTo>
                    <a:close/>
                    <a:moveTo>
                      <a:pt x="97917" y="46577"/>
                    </a:moveTo>
                    <a:lnTo>
                      <a:pt x="0" y="46577"/>
                    </a:lnTo>
                    <a:lnTo>
                      <a:pt x="0" y="68771"/>
                    </a:lnTo>
                    <a:lnTo>
                      <a:pt x="97917" y="68771"/>
                    </a:lnTo>
                    <a:lnTo>
                      <a:pt x="97917" y="46577"/>
                    </a:lnTo>
                    <a:close/>
                    <a:moveTo>
                      <a:pt x="67056" y="115348"/>
                    </a:moveTo>
                    <a:lnTo>
                      <a:pt x="265557" y="115348"/>
                    </a:lnTo>
                    <a:lnTo>
                      <a:pt x="265557" y="93154"/>
                    </a:lnTo>
                    <a:lnTo>
                      <a:pt x="67056" y="93154"/>
                    </a:lnTo>
                    <a:lnTo>
                      <a:pt x="67056" y="115348"/>
                    </a:lnTo>
                    <a:close/>
                    <a:moveTo>
                      <a:pt x="210026" y="139732"/>
                    </a:moveTo>
                    <a:lnTo>
                      <a:pt x="0" y="139732"/>
                    </a:lnTo>
                    <a:lnTo>
                      <a:pt x="0" y="161925"/>
                    </a:lnTo>
                    <a:lnTo>
                      <a:pt x="210122" y="161925"/>
                    </a:lnTo>
                    <a:lnTo>
                      <a:pt x="210122" y="139732"/>
                    </a:lnTo>
                    <a:close/>
                    <a:moveTo>
                      <a:pt x="281369" y="115348"/>
                    </a:moveTo>
                    <a:lnTo>
                      <a:pt x="456724" y="115348"/>
                    </a:lnTo>
                    <a:lnTo>
                      <a:pt x="456724" y="93154"/>
                    </a:lnTo>
                    <a:lnTo>
                      <a:pt x="281369" y="93154"/>
                    </a:lnTo>
                    <a:lnTo>
                      <a:pt x="281369" y="115348"/>
                    </a:lnTo>
                    <a:close/>
                    <a:moveTo>
                      <a:pt x="124397" y="68771"/>
                    </a:moveTo>
                    <a:lnTo>
                      <a:pt x="456629" y="68771"/>
                    </a:lnTo>
                    <a:lnTo>
                      <a:pt x="456629" y="46577"/>
                    </a:lnTo>
                    <a:lnTo>
                      <a:pt x="124397" y="46577"/>
                    </a:lnTo>
                    <a:lnTo>
                      <a:pt x="124397" y="68771"/>
                    </a:lnTo>
                    <a:close/>
                    <a:moveTo>
                      <a:pt x="390144" y="0"/>
                    </a:moveTo>
                    <a:lnTo>
                      <a:pt x="390144" y="22193"/>
                    </a:lnTo>
                    <a:lnTo>
                      <a:pt x="456629" y="22193"/>
                    </a:lnTo>
                    <a:lnTo>
                      <a:pt x="456629" y="0"/>
                    </a:lnTo>
                    <a:lnTo>
                      <a:pt x="390144" y="0"/>
                    </a:lnTo>
                    <a:close/>
                    <a:moveTo>
                      <a:pt x="403289" y="162020"/>
                    </a:moveTo>
                    <a:lnTo>
                      <a:pt x="456629" y="162020"/>
                    </a:lnTo>
                    <a:lnTo>
                      <a:pt x="456629" y="139827"/>
                    </a:lnTo>
                    <a:lnTo>
                      <a:pt x="403289" y="139827"/>
                    </a:lnTo>
                    <a:lnTo>
                      <a:pt x="403289" y="162020"/>
                    </a:lnTo>
                    <a:close/>
                    <a:moveTo>
                      <a:pt x="153734" y="208597"/>
                    </a:moveTo>
                    <a:lnTo>
                      <a:pt x="284893" y="208597"/>
                    </a:lnTo>
                    <a:lnTo>
                      <a:pt x="284893" y="186404"/>
                    </a:lnTo>
                    <a:lnTo>
                      <a:pt x="153734" y="186404"/>
                    </a:lnTo>
                    <a:lnTo>
                      <a:pt x="153734" y="208597"/>
                    </a:lnTo>
                    <a:close/>
                    <a:moveTo>
                      <a:pt x="300704" y="208597"/>
                    </a:moveTo>
                    <a:lnTo>
                      <a:pt x="400622" y="208597"/>
                    </a:lnTo>
                    <a:lnTo>
                      <a:pt x="400622" y="186404"/>
                    </a:lnTo>
                    <a:lnTo>
                      <a:pt x="300704" y="186404"/>
                    </a:lnTo>
                    <a:lnTo>
                      <a:pt x="300704" y="20859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6"/>
              <p:cNvSpPr/>
              <p:nvPr/>
            </p:nvSpPr>
            <p:spPr>
              <a:xfrm>
                <a:off x="972883" y="4426553"/>
                <a:ext cx="452246" cy="230219"/>
              </a:xfrm>
              <a:custGeom>
                <a:avLst/>
                <a:gdLst/>
                <a:ahLst/>
                <a:cxnLst/>
                <a:rect l="l" t="t" r="r" b="b"/>
                <a:pathLst>
                  <a:path w="452246" h="230219" extrusionOk="0">
                    <a:moveTo>
                      <a:pt x="0" y="0"/>
                    </a:moveTo>
                    <a:lnTo>
                      <a:pt x="452247" y="0"/>
                    </a:lnTo>
                    <a:lnTo>
                      <a:pt x="452247" y="230219"/>
                    </a:lnTo>
                    <a:lnTo>
                      <a:pt x="0" y="2302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3" name="Google Shape;853;p26"/>
          <p:cNvGrpSpPr/>
          <p:nvPr/>
        </p:nvGrpSpPr>
        <p:grpSpPr>
          <a:xfrm>
            <a:off x="6886890" y="3934501"/>
            <a:ext cx="860797" cy="1555695"/>
            <a:chOff x="5165167" y="2950875"/>
            <a:chExt cx="645598" cy="1166771"/>
          </a:xfrm>
        </p:grpSpPr>
        <p:grpSp>
          <p:nvGrpSpPr>
            <p:cNvPr id="854" name="Google Shape;854;p26"/>
            <p:cNvGrpSpPr/>
            <p:nvPr/>
          </p:nvGrpSpPr>
          <p:grpSpPr>
            <a:xfrm>
              <a:off x="5165167" y="2950875"/>
              <a:ext cx="645598" cy="1166771"/>
              <a:chOff x="1024660" y="3708890"/>
              <a:chExt cx="489423" cy="884520"/>
            </a:xfrm>
          </p:grpSpPr>
          <p:grpSp>
            <p:nvGrpSpPr>
              <p:cNvPr id="855" name="Google Shape;855;p26"/>
              <p:cNvGrpSpPr/>
              <p:nvPr/>
            </p:nvGrpSpPr>
            <p:grpSpPr>
              <a:xfrm>
                <a:off x="1024660" y="3708890"/>
                <a:ext cx="489423" cy="884520"/>
                <a:chOff x="2124551" y="4954047"/>
                <a:chExt cx="587120" cy="1061085"/>
              </a:xfrm>
            </p:grpSpPr>
            <p:sp>
              <p:nvSpPr>
                <p:cNvPr id="856" name="Google Shape;856;p26"/>
                <p:cNvSpPr/>
                <p:nvPr/>
              </p:nvSpPr>
              <p:spPr>
                <a:xfrm>
                  <a:off x="2124551" y="4954047"/>
                  <a:ext cx="587120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20" h="1061085" extrusionOk="0">
                      <a:moveTo>
                        <a:pt x="91440" y="0"/>
                      </a:moveTo>
                      <a:lnTo>
                        <a:pt x="495681" y="0"/>
                      </a:lnTo>
                      <a:cubicBezTo>
                        <a:pt x="546163" y="0"/>
                        <a:pt x="587121" y="40958"/>
                        <a:pt x="587121" y="91440"/>
                      </a:cubicBezTo>
                      <a:lnTo>
                        <a:pt x="587121" y="969645"/>
                      </a:lnTo>
                      <a:cubicBezTo>
                        <a:pt x="587121" y="1020128"/>
                        <a:pt x="546163" y="1061085"/>
                        <a:pt x="495681" y="1061085"/>
                      </a:cubicBezTo>
                      <a:lnTo>
                        <a:pt x="91440" y="1061085"/>
                      </a:lnTo>
                      <a:cubicBezTo>
                        <a:pt x="40958" y="1061085"/>
                        <a:pt x="0" y="1020128"/>
                        <a:pt x="0" y="969645"/>
                      </a:cubicBezTo>
                      <a:lnTo>
                        <a:pt x="0" y="91440"/>
                      </a:lnTo>
                      <a:cubicBezTo>
                        <a:pt x="0" y="40958"/>
                        <a:pt x="40958" y="0"/>
                        <a:pt x="914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26"/>
                <p:cNvSpPr/>
                <p:nvPr/>
              </p:nvSpPr>
              <p:spPr>
                <a:xfrm>
                  <a:off x="2339530" y="4987099"/>
                  <a:ext cx="157162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62" h="25527" extrusionOk="0">
                      <a:moveTo>
                        <a:pt x="144399" y="25527"/>
                      </a:moveTo>
                      <a:lnTo>
                        <a:pt x="12764" y="25527"/>
                      </a:lnTo>
                      <a:cubicBezTo>
                        <a:pt x="5715" y="25527"/>
                        <a:pt x="0" y="19812"/>
                        <a:pt x="0" y="12764"/>
                      </a:cubicBezTo>
                      <a:lnTo>
                        <a:pt x="0" y="12764"/>
                      </a:lnTo>
                      <a:cubicBezTo>
                        <a:pt x="0" y="5715"/>
                        <a:pt x="5715" y="0"/>
                        <a:pt x="12764" y="0"/>
                      </a:cubicBezTo>
                      <a:lnTo>
                        <a:pt x="144399" y="0"/>
                      </a:lnTo>
                      <a:cubicBezTo>
                        <a:pt x="151448" y="0"/>
                        <a:pt x="157163" y="5715"/>
                        <a:pt x="157163" y="12764"/>
                      </a:cubicBezTo>
                      <a:lnTo>
                        <a:pt x="157163" y="12764"/>
                      </a:lnTo>
                      <a:cubicBezTo>
                        <a:pt x="157163" y="19812"/>
                        <a:pt x="151448" y="25527"/>
                        <a:pt x="144399" y="255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58" name="Google Shape;858;p26"/>
              <p:cNvSpPr/>
              <p:nvPr/>
            </p:nvSpPr>
            <p:spPr>
              <a:xfrm>
                <a:off x="1059199" y="3818860"/>
                <a:ext cx="419712" cy="647607"/>
              </a:xfrm>
              <a:custGeom>
                <a:avLst/>
                <a:gdLst/>
                <a:ahLst/>
                <a:cxnLst/>
                <a:rect l="l" t="t" r="r" b="b"/>
                <a:pathLst>
                  <a:path w="504158" h="777906" extrusionOk="0">
                    <a:moveTo>
                      <a:pt x="0" y="0"/>
                    </a:moveTo>
                    <a:lnTo>
                      <a:pt x="504158" y="0"/>
                    </a:lnTo>
                    <a:lnTo>
                      <a:pt x="504158" y="777907"/>
                    </a:lnTo>
                    <a:lnTo>
                      <a:pt x="0" y="7779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9" name="Google Shape;859;p26"/>
              <p:cNvGrpSpPr/>
              <p:nvPr/>
            </p:nvGrpSpPr>
            <p:grpSpPr>
              <a:xfrm>
                <a:off x="1108189" y="4182116"/>
                <a:ext cx="322524" cy="131011"/>
                <a:chOff x="2224754" y="5521737"/>
                <a:chExt cx="386905" cy="157163"/>
              </a:xfrm>
            </p:grpSpPr>
            <p:grpSp>
              <p:nvGrpSpPr>
                <p:cNvPr id="860" name="Google Shape;860;p26"/>
                <p:cNvGrpSpPr/>
                <p:nvPr/>
              </p:nvGrpSpPr>
              <p:grpSpPr>
                <a:xfrm>
                  <a:off x="2224754" y="5521737"/>
                  <a:ext cx="386905" cy="157163"/>
                  <a:chOff x="2224754" y="5521737"/>
                  <a:chExt cx="386905" cy="157163"/>
                </a:xfrm>
              </p:grpSpPr>
              <p:grpSp>
                <p:nvGrpSpPr>
                  <p:cNvPr id="861" name="Google Shape;861;p26"/>
                  <p:cNvGrpSpPr/>
                  <p:nvPr/>
                </p:nvGrpSpPr>
                <p:grpSpPr>
                  <a:xfrm>
                    <a:off x="2224754" y="5521737"/>
                    <a:ext cx="386905" cy="65532"/>
                    <a:chOff x="2224754" y="5521737"/>
                    <a:chExt cx="386905" cy="65532"/>
                  </a:xfrm>
                </p:grpSpPr>
                <p:sp>
                  <p:nvSpPr>
                    <p:cNvPr id="862" name="Google Shape;862;p26"/>
                    <p:cNvSpPr/>
                    <p:nvPr/>
                  </p:nvSpPr>
                  <p:spPr>
                    <a:xfrm>
                      <a:off x="2224754" y="5521737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3" name="Google Shape;863;p26"/>
                    <p:cNvSpPr/>
                    <p:nvPr/>
                  </p:nvSpPr>
                  <p:spPr>
                    <a:xfrm>
                      <a:off x="2237422" y="5534405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64" name="Google Shape;864;p26"/>
                  <p:cNvGrpSpPr/>
                  <p:nvPr/>
                </p:nvGrpSpPr>
                <p:grpSpPr>
                  <a:xfrm>
                    <a:off x="2224754" y="5613368"/>
                    <a:ext cx="386905" cy="65532"/>
                    <a:chOff x="2224754" y="5613368"/>
                    <a:chExt cx="386905" cy="65532"/>
                  </a:xfrm>
                </p:grpSpPr>
                <p:sp>
                  <p:nvSpPr>
                    <p:cNvPr id="865" name="Google Shape;865;p26"/>
                    <p:cNvSpPr/>
                    <p:nvPr/>
                  </p:nvSpPr>
                  <p:spPr>
                    <a:xfrm>
                      <a:off x="2224754" y="5613368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6" name="Google Shape;866;p26"/>
                    <p:cNvSpPr/>
                    <p:nvPr/>
                  </p:nvSpPr>
                  <p:spPr>
                    <a:xfrm>
                      <a:off x="2237422" y="5626036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867" name="Google Shape;867;p26"/>
                <p:cNvGrpSpPr/>
                <p:nvPr/>
              </p:nvGrpSpPr>
              <p:grpSpPr>
                <a:xfrm>
                  <a:off x="2336863" y="5554217"/>
                  <a:ext cx="177355" cy="15050"/>
                  <a:chOff x="2336863" y="5554217"/>
                  <a:chExt cx="177355" cy="15050"/>
                </a:xfrm>
              </p:grpSpPr>
              <p:sp>
                <p:nvSpPr>
                  <p:cNvPr id="868" name="Google Shape;868;p26"/>
                  <p:cNvSpPr/>
                  <p:nvPr/>
                </p:nvSpPr>
                <p:spPr>
                  <a:xfrm>
                    <a:off x="233686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1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26"/>
                  <p:cNvSpPr/>
                  <p:nvPr/>
                </p:nvSpPr>
                <p:spPr>
                  <a:xfrm>
                    <a:off x="2377440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0" name="Google Shape;870;p26"/>
                  <p:cNvSpPr/>
                  <p:nvPr/>
                </p:nvSpPr>
                <p:spPr>
                  <a:xfrm>
                    <a:off x="2418016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1" name="Google Shape;871;p26"/>
                  <p:cNvSpPr/>
                  <p:nvPr/>
                </p:nvSpPr>
                <p:spPr>
                  <a:xfrm>
                    <a:off x="245859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0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2" name="Google Shape;872;p26"/>
                  <p:cNvSpPr/>
                  <p:nvPr/>
                </p:nvSpPr>
                <p:spPr>
                  <a:xfrm>
                    <a:off x="2499169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73" name="Google Shape;873;p26"/>
                <p:cNvGrpSpPr/>
                <p:nvPr/>
              </p:nvGrpSpPr>
              <p:grpSpPr>
                <a:xfrm>
                  <a:off x="2336863" y="5641848"/>
                  <a:ext cx="177355" cy="15049"/>
                  <a:chOff x="2336863" y="5641848"/>
                  <a:chExt cx="177355" cy="15049"/>
                </a:xfrm>
              </p:grpSpPr>
              <p:sp>
                <p:nvSpPr>
                  <p:cNvPr id="874" name="Google Shape;874;p26"/>
                  <p:cNvSpPr/>
                  <p:nvPr/>
                </p:nvSpPr>
                <p:spPr>
                  <a:xfrm>
                    <a:off x="2336863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p26"/>
                  <p:cNvSpPr/>
                  <p:nvPr/>
                </p:nvSpPr>
                <p:spPr>
                  <a:xfrm>
                    <a:off x="2377440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p26"/>
                  <p:cNvSpPr/>
                  <p:nvPr/>
                </p:nvSpPr>
                <p:spPr>
                  <a:xfrm>
                    <a:off x="2418016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p26"/>
                  <p:cNvSpPr/>
                  <p:nvPr/>
                </p:nvSpPr>
                <p:spPr>
                  <a:xfrm>
                    <a:off x="2458592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8" name="Google Shape;878;p26"/>
                  <p:cNvSpPr/>
                  <p:nvPr/>
                </p:nvSpPr>
                <p:spPr>
                  <a:xfrm>
                    <a:off x="2499169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79" name="Google Shape;879;p26"/>
              <p:cNvGrpSpPr/>
              <p:nvPr/>
            </p:nvGrpSpPr>
            <p:grpSpPr>
              <a:xfrm>
                <a:off x="1161625" y="3903897"/>
                <a:ext cx="215413" cy="215333"/>
                <a:chOff x="2288857" y="5187981"/>
                <a:chExt cx="258413" cy="258317"/>
              </a:xfrm>
            </p:grpSpPr>
            <p:sp>
              <p:nvSpPr>
                <p:cNvPr id="880" name="Google Shape;880;p26"/>
                <p:cNvSpPr/>
                <p:nvPr/>
              </p:nvSpPr>
              <p:spPr>
                <a:xfrm>
                  <a:off x="2288857" y="5187981"/>
                  <a:ext cx="258413" cy="25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13" h="258317" extrusionOk="0">
                      <a:moveTo>
                        <a:pt x="258413" y="129159"/>
                      </a:moveTo>
                      <a:cubicBezTo>
                        <a:pt x="258413" y="159544"/>
                        <a:pt x="247936" y="187452"/>
                        <a:pt x="230410" y="209454"/>
                      </a:cubicBezTo>
                      <a:cubicBezTo>
                        <a:pt x="206692" y="239268"/>
                        <a:pt x="170212" y="258318"/>
                        <a:pt x="129159" y="258318"/>
                      </a:cubicBezTo>
                      <a:cubicBezTo>
                        <a:pt x="88106" y="258318"/>
                        <a:pt x="51625" y="239268"/>
                        <a:pt x="28004" y="209454"/>
                      </a:cubicBezTo>
                      <a:cubicBezTo>
                        <a:pt x="27337" y="208597"/>
                        <a:pt x="26670" y="207740"/>
                        <a:pt x="26003" y="206788"/>
                      </a:cubicBezTo>
                      <a:cubicBezTo>
                        <a:pt x="9716" y="185166"/>
                        <a:pt x="0" y="158305"/>
                        <a:pt x="0" y="129159"/>
                      </a:cubicBezTo>
                      <a:cubicBezTo>
                        <a:pt x="0" y="57817"/>
                        <a:pt x="57817" y="0"/>
                        <a:pt x="129159" y="0"/>
                      </a:cubicBezTo>
                      <a:cubicBezTo>
                        <a:pt x="176784" y="0"/>
                        <a:pt x="218313" y="25717"/>
                        <a:pt x="240697" y="64008"/>
                      </a:cubicBezTo>
                      <a:cubicBezTo>
                        <a:pt x="251936" y="83153"/>
                        <a:pt x="258318" y="105442"/>
                        <a:pt x="258318" y="1291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26"/>
                <p:cNvSpPr/>
                <p:nvPr/>
              </p:nvSpPr>
              <p:spPr>
                <a:xfrm>
                  <a:off x="2316956" y="5234082"/>
                  <a:ext cx="202501" cy="212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01" h="212216" extrusionOk="0">
                      <a:moveTo>
                        <a:pt x="202406" y="163353"/>
                      </a:moveTo>
                      <a:cubicBezTo>
                        <a:pt x="178689" y="193167"/>
                        <a:pt x="142208" y="212217"/>
                        <a:pt x="101155" y="212217"/>
                      </a:cubicBezTo>
                      <a:cubicBezTo>
                        <a:pt x="60103" y="212217"/>
                        <a:pt x="23622" y="193167"/>
                        <a:pt x="0" y="163353"/>
                      </a:cubicBezTo>
                      <a:cubicBezTo>
                        <a:pt x="9525" y="122682"/>
                        <a:pt x="42958" y="91249"/>
                        <a:pt x="84677" y="84582"/>
                      </a:cubicBezTo>
                      <a:cubicBezTo>
                        <a:pt x="68675" y="78010"/>
                        <a:pt x="57341" y="62293"/>
                        <a:pt x="57341" y="43910"/>
                      </a:cubicBezTo>
                      <a:cubicBezTo>
                        <a:pt x="57341" y="19717"/>
                        <a:pt x="76962" y="0"/>
                        <a:pt x="101251" y="0"/>
                      </a:cubicBezTo>
                      <a:cubicBezTo>
                        <a:pt x="125539" y="0"/>
                        <a:pt x="145161" y="19717"/>
                        <a:pt x="145161" y="43910"/>
                      </a:cubicBezTo>
                      <a:cubicBezTo>
                        <a:pt x="145161" y="62293"/>
                        <a:pt x="133826" y="78010"/>
                        <a:pt x="117824" y="84582"/>
                      </a:cubicBezTo>
                      <a:cubicBezTo>
                        <a:pt x="159544" y="91249"/>
                        <a:pt x="192976" y="122682"/>
                        <a:pt x="202501" y="16335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82" name="Google Shape;882;p26"/>
            <p:cNvSpPr/>
            <p:nvPr/>
          </p:nvSpPr>
          <p:spPr>
            <a:xfrm>
              <a:off x="5401558" y="4012919"/>
              <a:ext cx="172878" cy="28080"/>
            </a:xfrm>
            <a:custGeom>
              <a:avLst/>
              <a:gdLst/>
              <a:ahLst/>
              <a:cxnLst/>
              <a:rect l="l" t="t" r="r" b="b"/>
              <a:pathLst>
                <a:path w="157162" h="25527" extrusionOk="0">
                  <a:moveTo>
                    <a:pt x="144399" y="25527"/>
                  </a:moveTo>
                  <a:lnTo>
                    <a:pt x="12764" y="25527"/>
                  </a:lnTo>
                  <a:cubicBezTo>
                    <a:pt x="5715" y="25527"/>
                    <a:pt x="0" y="19812"/>
                    <a:pt x="0" y="12764"/>
                  </a:cubicBezTo>
                  <a:lnTo>
                    <a:pt x="0" y="12764"/>
                  </a:lnTo>
                  <a:cubicBezTo>
                    <a:pt x="0" y="5715"/>
                    <a:pt x="5715" y="0"/>
                    <a:pt x="12764" y="0"/>
                  </a:cubicBezTo>
                  <a:lnTo>
                    <a:pt x="144399" y="0"/>
                  </a:lnTo>
                  <a:cubicBezTo>
                    <a:pt x="151448" y="0"/>
                    <a:pt x="157163" y="5715"/>
                    <a:pt x="157163" y="12764"/>
                  </a:cubicBezTo>
                  <a:lnTo>
                    <a:pt x="157163" y="12764"/>
                  </a:lnTo>
                  <a:cubicBezTo>
                    <a:pt x="157163" y="19812"/>
                    <a:pt x="151448" y="25527"/>
                    <a:pt x="144399" y="255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9"/>
          <p:cNvSpPr/>
          <p:nvPr/>
        </p:nvSpPr>
        <p:spPr>
          <a:xfrm rot="4500170">
            <a:off x="6133870" y="9867"/>
            <a:ext cx="7434316" cy="6489695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title"/>
          </p:nvPr>
        </p:nvSpPr>
        <p:spPr>
          <a:xfrm>
            <a:off x="1082633" y="875587"/>
            <a:ext cx="5120204" cy="134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Video: ‘Helping You Achieve Your Dreams’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1"/>
          </p:nvPr>
        </p:nvSpPr>
        <p:spPr>
          <a:xfrm>
            <a:off x="1082633" y="2217987"/>
            <a:ext cx="5726400" cy="17252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dirty="0">
                <a:latin typeface="Montserrat" pitchFamily="2" charset="77"/>
              </a:rPr>
              <a:t>We cut down the 24-minute video and created a new and exciting</a:t>
            </a:r>
          </a:p>
          <a:p>
            <a:pPr marL="0" indent="0">
              <a:buNone/>
            </a:pPr>
            <a:r>
              <a:rPr lang="en-GB" dirty="0">
                <a:latin typeface="Montserrat" pitchFamily="2" charset="77"/>
              </a:rPr>
              <a:t>10-minute video and added more value to the viewers.</a:t>
            </a:r>
          </a:p>
          <a:p>
            <a:pPr marL="0" indent="0">
              <a:buNone/>
            </a:pPr>
            <a:endParaRPr lang="en-GB" dirty="0">
              <a:latin typeface="Montserrat" pitchFamily="2" charset="77"/>
            </a:endParaRPr>
          </a:p>
          <a:p>
            <a:pPr marL="0" indent="0">
              <a:buNone/>
            </a:pPr>
            <a:r>
              <a:rPr lang="en-GB" dirty="0">
                <a:latin typeface="Montserrat" pitchFamily="2" charset="77"/>
              </a:rPr>
              <a:t>This will be part of the funnel and we expect it to optimise the conversion rates and insure people understand the business and concepts.</a:t>
            </a:r>
            <a:endParaRPr dirty="0">
              <a:latin typeface="Montserrat" pitchFamily="2" charset="77"/>
            </a:endParaRPr>
          </a:p>
        </p:txBody>
      </p:sp>
      <p:pic>
        <p:nvPicPr>
          <p:cNvPr id="916" name="Google Shape;916;p2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2161" r="22161"/>
          <a:stretch/>
        </p:blipFill>
        <p:spPr>
          <a:xfrm>
            <a:off x="7558633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grpSp>
        <p:nvGrpSpPr>
          <p:cNvPr id="917" name="Google Shape;917;p29"/>
          <p:cNvGrpSpPr/>
          <p:nvPr/>
        </p:nvGrpSpPr>
        <p:grpSpPr>
          <a:xfrm>
            <a:off x="10500814" y="515509"/>
            <a:ext cx="1330431" cy="2100492"/>
            <a:chOff x="7230903" y="4040695"/>
            <a:chExt cx="708279" cy="1118235"/>
          </a:xfrm>
        </p:grpSpPr>
        <p:grpSp>
          <p:nvGrpSpPr>
            <p:cNvPr id="918" name="Google Shape;918;p29"/>
            <p:cNvGrpSpPr/>
            <p:nvPr/>
          </p:nvGrpSpPr>
          <p:grpSpPr>
            <a:xfrm>
              <a:off x="7230903" y="4040695"/>
              <a:ext cx="652843" cy="225742"/>
              <a:chOff x="7230903" y="4040695"/>
              <a:chExt cx="652843" cy="225742"/>
            </a:xfrm>
          </p:grpSpPr>
          <p:sp>
            <p:nvSpPr>
              <p:cNvPr id="919" name="Google Shape;919;p29"/>
              <p:cNvSpPr/>
              <p:nvPr/>
            </p:nvSpPr>
            <p:spPr>
              <a:xfrm>
                <a:off x="7230903" y="4040695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7287577" y="4077081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1" name="Google Shape;921;p29"/>
              <p:cNvGrpSpPr/>
              <p:nvPr/>
            </p:nvGrpSpPr>
            <p:grpSpPr>
              <a:xfrm>
                <a:off x="7487126" y="4081367"/>
                <a:ext cx="332041" cy="142684"/>
                <a:chOff x="7487126" y="4081367"/>
                <a:chExt cx="332041" cy="142684"/>
              </a:xfrm>
            </p:grpSpPr>
            <p:sp>
              <p:nvSpPr>
                <p:cNvPr id="922" name="Google Shape;922;p29"/>
                <p:cNvSpPr/>
                <p:nvPr/>
              </p:nvSpPr>
              <p:spPr>
                <a:xfrm>
                  <a:off x="7487126" y="4081367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29"/>
                <p:cNvSpPr/>
                <p:nvPr/>
              </p:nvSpPr>
              <p:spPr>
                <a:xfrm>
                  <a:off x="7487126" y="4122134"/>
                  <a:ext cx="280320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20" h="20383" extrusionOk="0">
                      <a:moveTo>
                        <a:pt x="0" y="0"/>
                      </a:moveTo>
                      <a:lnTo>
                        <a:pt x="280321" y="0"/>
                      </a:lnTo>
                      <a:lnTo>
                        <a:pt x="28032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29"/>
                <p:cNvSpPr/>
                <p:nvPr/>
              </p:nvSpPr>
              <p:spPr>
                <a:xfrm>
                  <a:off x="7487126" y="4162901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p29"/>
                <p:cNvSpPr/>
                <p:nvPr/>
              </p:nvSpPr>
              <p:spPr>
                <a:xfrm>
                  <a:off x="7487126" y="4203668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26" name="Google Shape;926;p29"/>
            <p:cNvGrpSpPr/>
            <p:nvPr/>
          </p:nvGrpSpPr>
          <p:grpSpPr>
            <a:xfrm>
              <a:off x="7230903" y="4338161"/>
              <a:ext cx="652843" cy="225742"/>
              <a:chOff x="7230903" y="4338161"/>
              <a:chExt cx="652843" cy="225742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7230903" y="4338161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4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4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7287577" y="4374737"/>
                <a:ext cx="151161" cy="151066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066" extrusionOk="0">
                    <a:moveTo>
                      <a:pt x="75534" y="151066"/>
                    </a:moveTo>
                    <a:lnTo>
                      <a:pt x="75534" y="151066"/>
                    </a:lnTo>
                    <a:cubicBezTo>
                      <a:pt x="33814" y="151066"/>
                      <a:pt x="0" y="117253"/>
                      <a:pt x="0" y="75533"/>
                    </a:cubicBezTo>
                    <a:lnTo>
                      <a:pt x="0" y="75533"/>
                    </a:lnTo>
                    <a:cubicBezTo>
                      <a:pt x="0" y="33814"/>
                      <a:pt x="33814" y="0"/>
                      <a:pt x="75534" y="0"/>
                    </a:cubicBezTo>
                    <a:lnTo>
                      <a:pt x="75534" y="0"/>
                    </a:lnTo>
                    <a:cubicBezTo>
                      <a:pt x="117253" y="0"/>
                      <a:pt x="151162" y="33814"/>
                      <a:pt x="151162" y="75533"/>
                    </a:cubicBezTo>
                    <a:lnTo>
                      <a:pt x="151162" y="75533"/>
                    </a:lnTo>
                    <a:cubicBezTo>
                      <a:pt x="151162" y="117253"/>
                      <a:pt x="117348" y="151066"/>
                      <a:pt x="75534" y="1510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9" name="Google Shape;929;p29"/>
              <p:cNvGrpSpPr/>
              <p:nvPr/>
            </p:nvGrpSpPr>
            <p:grpSpPr>
              <a:xfrm>
                <a:off x="7487126" y="4378833"/>
                <a:ext cx="332041" cy="142684"/>
                <a:chOff x="7487126" y="4378833"/>
                <a:chExt cx="332041" cy="142684"/>
              </a:xfrm>
            </p:grpSpPr>
            <p:sp>
              <p:nvSpPr>
                <p:cNvPr id="930" name="Google Shape;930;p29"/>
                <p:cNvSpPr/>
                <p:nvPr/>
              </p:nvSpPr>
              <p:spPr>
                <a:xfrm>
                  <a:off x="7525512" y="4378833"/>
                  <a:ext cx="29365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55" h="20383" extrusionOk="0">
                      <a:moveTo>
                        <a:pt x="0" y="0"/>
                      </a:moveTo>
                      <a:lnTo>
                        <a:pt x="293656" y="0"/>
                      </a:lnTo>
                      <a:lnTo>
                        <a:pt x="293656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29"/>
                <p:cNvSpPr/>
                <p:nvPr/>
              </p:nvSpPr>
              <p:spPr>
                <a:xfrm>
                  <a:off x="7487126" y="4419600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29"/>
                <p:cNvSpPr/>
                <p:nvPr/>
              </p:nvSpPr>
              <p:spPr>
                <a:xfrm>
                  <a:off x="7563802" y="4460367"/>
                  <a:ext cx="25536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365" h="20383" extrusionOk="0">
                      <a:moveTo>
                        <a:pt x="0" y="0"/>
                      </a:moveTo>
                      <a:lnTo>
                        <a:pt x="255365" y="0"/>
                      </a:lnTo>
                      <a:lnTo>
                        <a:pt x="25536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29"/>
                <p:cNvSpPr/>
                <p:nvPr/>
              </p:nvSpPr>
              <p:spPr>
                <a:xfrm>
                  <a:off x="7487126" y="4501134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4" name="Google Shape;934;p29"/>
            <p:cNvSpPr/>
            <p:nvPr/>
          </p:nvSpPr>
          <p:spPr>
            <a:xfrm>
              <a:off x="7338250" y="4420804"/>
              <a:ext cx="50734" cy="60632"/>
            </a:xfrm>
            <a:custGeom>
              <a:avLst/>
              <a:gdLst/>
              <a:ahLst/>
              <a:cxnLst/>
              <a:rect l="l" t="t" r="r" b="b"/>
              <a:pathLst>
                <a:path w="50734" h="60632" extrusionOk="0">
                  <a:moveTo>
                    <a:pt x="0" y="4892"/>
                  </a:moveTo>
                  <a:lnTo>
                    <a:pt x="0" y="55851"/>
                  </a:lnTo>
                  <a:cubicBezTo>
                    <a:pt x="0" y="59566"/>
                    <a:pt x="4001" y="61851"/>
                    <a:pt x="7239" y="59947"/>
                  </a:cubicBezTo>
                  <a:lnTo>
                    <a:pt x="48387" y="35562"/>
                  </a:lnTo>
                  <a:cubicBezTo>
                    <a:pt x="51435" y="33753"/>
                    <a:pt x="51531" y="29371"/>
                    <a:pt x="48578" y="27371"/>
                  </a:cubicBezTo>
                  <a:lnTo>
                    <a:pt x="7430" y="796"/>
                  </a:lnTo>
                  <a:cubicBezTo>
                    <a:pt x="4191" y="-1299"/>
                    <a:pt x="0" y="987"/>
                    <a:pt x="0" y="4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29"/>
            <p:cNvGrpSpPr/>
            <p:nvPr/>
          </p:nvGrpSpPr>
          <p:grpSpPr>
            <a:xfrm>
              <a:off x="7230903" y="4635722"/>
              <a:ext cx="652843" cy="225742"/>
              <a:chOff x="7230903" y="4635722"/>
              <a:chExt cx="652843" cy="225742"/>
            </a:xfrm>
          </p:grpSpPr>
          <p:sp>
            <p:nvSpPr>
              <p:cNvPr id="936" name="Google Shape;936;p29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29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8" name="Google Shape;938;p29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939" name="Google Shape;939;p29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29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29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29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29"/>
            <p:cNvGrpSpPr/>
            <p:nvPr/>
          </p:nvGrpSpPr>
          <p:grpSpPr>
            <a:xfrm>
              <a:off x="7230903" y="4933188"/>
              <a:ext cx="652843" cy="225742"/>
              <a:chOff x="7230903" y="4933188"/>
              <a:chExt cx="652843" cy="225742"/>
            </a:xfrm>
          </p:grpSpPr>
          <p:grpSp>
            <p:nvGrpSpPr>
              <p:cNvPr id="944" name="Google Shape;944;p29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945" name="Google Shape;945;p29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29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47" name="Google Shape;947;p29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948" name="Google Shape;948;p29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9" name="Google Shape;949;p29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0" name="Google Shape;950;p29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1" name="Google Shape;951;p29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52" name="Google Shape;952;p29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3" name="Google Shape;953;p29"/>
            <p:cNvGrpSpPr/>
            <p:nvPr/>
          </p:nvGrpSpPr>
          <p:grpSpPr>
            <a:xfrm>
              <a:off x="7816120" y="4307395"/>
              <a:ext cx="123062" cy="63817"/>
              <a:chOff x="7816120" y="4307395"/>
              <a:chExt cx="123062" cy="63817"/>
            </a:xfrm>
          </p:grpSpPr>
          <p:sp>
            <p:nvSpPr>
              <p:cNvPr id="954" name="Google Shape;954;p29"/>
              <p:cNvSpPr/>
              <p:nvPr/>
            </p:nvSpPr>
            <p:spPr>
              <a:xfrm>
                <a:off x="7816120" y="4307395"/>
                <a:ext cx="123062" cy="63817"/>
              </a:xfrm>
              <a:custGeom>
                <a:avLst/>
                <a:gdLst/>
                <a:ahLst/>
                <a:cxnLst/>
                <a:rect l="l" t="t" r="r" b="b"/>
                <a:pathLst>
                  <a:path w="123062" h="63817" extrusionOk="0">
                    <a:moveTo>
                      <a:pt x="61531" y="63818"/>
                    </a:moveTo>
                    <a:cubicBezTo>
                      <a:pt x="86963" y="63818"/>
                      <a:pt x="109442" y="51245"/>
                      <a:pt x="123063" y="31909"/>
                    </a:cubicBezTo>
                    <a:cubicBezTo>
                      <a:pt x="109442" y="12573"/>
                      <a:pt x="86963" y="0"/>
                      <a:pt x="61531" y="0"/>
                    </a:cubicBezTo>
                    <a:cubicBezTo>
                      <a:pt x="36100" y="0"/>
                      <a:pt x="13621" y="12573"/>
                      <a:pt x="0" y="31909"/>
                    </a:cubicBezTo>
                    <a:cubicBezTo>
                      <a:pt x="13621" y="51245"/>
                      <a:pt x="36100" y="63818"/>
                      <a:pt x="61531" y="638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7858029" y="4319682"/>
                <a:ext cx="39242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39243" extrusionOk="0">
                    <a:moveTo>
                      <a:pt x="39243" y="19622"/>
                    </a:moveTo>
                    <a:cubicBezTo>
                      <a:pt x="39243" y="30458"/>
                      <a:pt x="30458" y="39243"/>
                      <a:pt x="19621" y="39243"/>
                    </a:cubicBezTo>
                    <a:cubicBezTo>
                      <a:pt x="8785" y="39243"/>
                      <a:pt x="0" y="30458"/>
                      <a:pt x="0" y="19622"/>
                    </a:cubicBezTo>
                    <a:cubicBezTo>
                      <a:pt x="0" y="8785"/>
                      <a:pt x="8785" y="0"/>
                      <a:pt x="19621" y="0"/>
                    </a:cubicBezTo>
                    <a:cubicBezTo>
                      <a:pt x="30458" y="0"/>
                      <a:pt x="39243" y="8785"/>
                      <a:pt x="39243" y="196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6" name="Google Shape;956;p29"/>
            <p:cNvGrpSpPr/>
            <p:nvPr/>
          </p:nvGrpSpPr>
          <p:grpSpPr>
            <a:xfrm>
              <a:off x="7816120" y="4892994"/>
              <a:ext cx="123062" cy="79991"/>
              <a:chOff x="7816120" y="4892994"/>
              <a:chExt cx="123062" cy="79991"/>
            </a:xfrm>
          </p:grpSpPr>
          <p:grpSp>
            <p:nvGrpSpPr>
              <p:cNvPr id="957" name="Google Shape;957;p29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958" name="Google Shape;958;p29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29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0" name="Google Shape;960;p29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2F89099-EB7E-20FA-9C30-773B63192E43}"/>
              </a:ext>
            </a:extLst>
          </p:cNvPr>
          <p:cNvSpPr/>
          <p:nvPr/>
        </p:nvSpPr>
        <p:spPr>
          <a:xfrm>
            <a:off x="1254031" y="4641938"/>
            <a:ext cx="1267968" cy="126796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5C6726-2251-A955-5F5C-DC5082FD989C}"/>
              </a:ext>
            </a:extLst>
          </p:cNvPr>
          <p:cNvSpPr/>
          <p:nvPr/>
        </p:nvSpPr>
        <p:spPr>
          <a:xfrm>
            <a:off x="2719413" y="4641938"/>
            <a:ext cx="1267968" cy="126796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914;p29">
            <a:extLst>
              <a:ext uri="{FF2B5EF4-FFF2-40B4-BE49-F238E27FC236}">
                <a16:creationId xmlns:a16="http://schemas.microsoft.com/office/drawing/2014/main" id="{8DC715BD-B018-54AD-9442-ED8BAC903909}"/>
              </a:ext>
            </a:extLst>
          </p:cNvPr>
          <p:cNvSpPr txBox="1">
            <a:spLocks/>
          </p:cNvSpPr>
          <p:nvPr/>
        </p:nvSpPr>
        <p:spPr>
          <a:xfrm>
            <a:off x="1082633" y="4000272"/>
            <a:ext cx="3874165" cy="53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63B"/>
              </a:buClr>
              <a:buSzPts val="3000"/>
              <a:buFont typeface="Epilogue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5363B"/>
                </a:solidFill>
                <a:effectLst/>
                <a:uLnTx/>
                <a:uFillTx/>
                <a:latin typeface="Epilogue"/>
                <a:sym typeface="Epilogue"/>
              </a:rPr>
              <a:t>Thanks to the Media Team!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5D29DD1-FE98-7146-9F5A-25A1275279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1291" y="2833076"/>
            <a:ext cx="1498301" cy="1498301"/>
          </a:xfrm>
          <a:prstGeom prst="rect">
            <a:avLst/>
          </a:prstGeom>
        </p:spPr>
      </p:pic>
      <p:pic>
        <p:nvPicPr>
          <p:cNvPr id="7" name="Picture 6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661B07A8-0E52-E2E2-0A71-422CF5888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31" y="4641938"/>
            <a:ext cx="1267968" cy="126796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30"/>
          <p:cNvSpPr/>
          <p:nvPr/>
        </p:nvSpPr>
        <p:spPr>
          <a:xfrm rot="-7219687" flipH="1">
            <a:off x="-1460873" y="544621"/>
            <a:ext cx="6959036" cy="627720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6" name="Google Shape;966;p30"/>
          <p:cNvSpPr txBox="1">
            <a:spLocks noGrp="1"/>
          </p:cNvSpPr>
          <p:nvPr>
            <p:ph type="title"/>
          </p:nvPr>
        </p:nvSpPr>
        <p:spPr>
          <a:xfrm>
            <a:off x="5103625" y="1460936"/>
            <a:ext cx="6078180" cy="1234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267" dirty="0">
                <a:latin typeface="Helvetica Neue" panose="02000503000000020004" pitchFamily="2" charset="0"/>
              </a:rPr>
              <a:t>Bulk CSV uploads</a:t>
            </a:r>
          </a:p>
        </p:txBody>
      </p:sp>
      <p:pic>
        <p:nvPicPr>
          <p:cNvPr id="968" name="Google Shape;968;p30"/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1735" r="21735"/>
          <a:stretch/>
        </p:blipFill>
        <p:spPr>
          <a:xfrm>
            <a:off x="646167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grpSp>
        <p:nvGrpSpPr>
          <p:cNvPr id="1040" name="Google Shape;1040;p30"/>
          <p:cNvGrpSpPr/>
          <p:nvPr/>
        </p:nvGrpSpPr>
        <p:grpSpPr>
          <a:xfrm>
            <a:off x="339248" y="4927132"/>
            <a:ext cx="1223165" cy="911427"/>
            <a:chOff x="1914620" y="1930431"/>
            <a:chExt cx="572929" cy="426911"/>
          </a:xfrm>
        </p:grpSpPr>
        <p:grpSp>
          <p:nvGrpSpPr>
            <p:cNvPr id="1041" name="Google Shape;1041;p30"/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42" name="Google Shape;1042;p30"/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30"/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30"/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5" name="Google Shape;1045;p30"/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915;p29">
            <a:extLst>
              <a:ext uri="{FF2B5EF4-FFF2-40B4-BE49-F238E27FC236}">
                <a16:creationId xmlns:a16="http://schemas.microsoft.com/office/drawing/2014/main" id="{60C70FA7-46BF-E4F0-33F5-516B657D8661}"/>
              </a:ext>
            </a:extLst>
          </p:cNvPr>
          <p:cNvSpPr txBox="1">
            <a:spLocks/>
          </p:cNvSpPr>
          <p:nvPr/>
        </p:nvSpPr>
        <p:spPr>
          <a:xfrm>
            <a:off x="5159357" y="2511795"/>
            <a:ext cx="5726400" cy="28085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Now you can populate your old referral card onto a sheet and upload them all in one go!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A perfect solution for those who have been in the business for a long time and want to leverage and automate this process.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GDPR consent email to be sent followed by an introduction by you.</a:t>
            </a:r>
          </a:p>
        </p:txBody>
      </p:sp>
      <p:pic>
        <p:nvPicPr>
          <p:cNvPr id="6" name="Picture 5" descr="A green and black rectangle with white text&#10;&#10;Description automatically generated">
            <a:extLst>
              <a:ext uri="{FF2B5EF4-FFF2-40B4-BE49-F238E27FC236}">
                <a16:creationId xmlns:a16="http://schemas.microsoft.com/office/drawing/2014/main" id="{BFE0A67E-E5CD-6732-AD55-96061587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606" y="1276490"/>
            <a:ext cx="787884" cy="787884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9"/>
          <p:cNvSpPr/>
          <p:nvPr/>
        </p:nvSpPr>
        <p:spPr>
          <a:xfrm rot="4500170">
            <a:off x="6133870" y="9867"/>
            <a:ext cx="7434316" cy="6489695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title"/>
          </p:nvPr>
        </p:nvSpPr>
        <p:spPr>
          <a:xfrm>
            <a:off x="1082633" y="1830047"/>
            <a:ext cx="4430675" cy="134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Tutorial videos</a:t>
            </a:r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1"/>
          </p:nvPr>
        </p:nvSpPr>
        <p:spPr>
          <a:xfrm>
            <a:off x="1082633" y="3172447"/>
            <a:ext cx="5726400" cy="17252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Tutorial video has been added to each section of the system to help you off to a great start and get familiar with the functions.</a:t>
            </a:r>
            <a:endParaRPr dirty="0"/>
          </a:p>
        </p:txBody>
      </p:sp>
      <p:pic>
        <p:nvPicPr>
          <p:cNvPr id="916" name="Google Shape;916;p2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0115" r="20115"/>
          <a:stretch/>
        </p:blipFill>
        <p:spPr>
          <a:xfrm>
            <a:off x="7558633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pic>
        <p:nvPicPr>
          <p:cNvPr id="7" name="Picture 6" descr="A pink rectangular object with a play button&#10;&#10;Description automatically generated">
            <a:extLst>
              <a:ext uri="{FF2B5EF4-FFF2-40B4-BE49-F238E27FC236}">
                <a16:creationId xmlns:a16="http://schemas.microsoft.com/office/drawing/2014/main" id="{4F0B509D-A09A-2390-32D8-058BDD7D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22" y="2421127"/>
            <a:ext cx="599319" cy="5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02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30"/>
          <p:cNvSpPr/>
          <p:nvPr/>
        </p:nvSpPr>
        <p:spPr>
          <a:xfrm rot="-7219687" flipH="1">
            <a:off x="-1460873" y="544621"/>
            <a:ext cx="6959036" cy="627720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6" name="Google Shape;966;p30"/>
          <p:cNvSpPr txBox="1">
            <a:spLocks noGrp="1"/>
          </p:cNvSpPr>
          <p:nvPr>
            <p:ph type="title"/>
          </p:nvPr>
        </p:nvSpPr>
        <p:spPr>
          <a:xfrm>
            <a:off x="5103625" y="1962551"/>
            <a:ext cx="6078180" cy="1234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267" dirty="0">
                <a:latin typeface="Helvetica Neue" panose="02000503000000020004" pitchFamily="2" charset="0"/>
              </a:rPr>
              <a:t>Qualify your leads</a:t>
            </a:r>
          </a:p>
        </p:txBody>
      </p:sp>
      <p:pic>
        <p:nvPicPr>
          <p:cNvPr id="968" name="Google Shape;968;p30"/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11044" r="11044"/>
          <a:stretch/>
        </p:blipFill>
        <p:spPr>
          <a:xfrm>
            <a:off x="646167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grpSp>
        <p:nvGrpSpPr>
          <p:cNvPr id="1040" name="Google Shape;1040;p30"/>
          <p:cNvGrpSpPr/>
          <p:nvPr/>
        </p:nvGrpSpPr>
        <p:grpSpPr>
          <a:xfrm>
            <a:off x="339248" y="4927132"/>
            <a:ext cx="1223165" cy="911427"/>
            <a:chOff x="1914620" y="1930431"/>
            <a:chExt cx="572929" cy="426911"/>
          </a:xfrm>
        </p:grpSpPr>
        <p:grpSp>
          <p:nvGrpSpPr>
            <p:cNvPr id="1041" name="Google Shape;1041;p30"/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42" name="Google Shape;1042;p30"/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30"/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30"/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5" name="Google Shape;1045;p30"/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915;p29">
            <a:extLst>
              <a:ext uri="{FF2B5EF4-FFF2-40B4-BE49-F238E27FC236}">
                <a16:creationId xmlns:a16="http://schemas.microsoft.com/office/drawing/2014/main" id="{60C70FA7-46BF-E4F0-33F5-516B657D8661}"/>
              </a:ext>
            </a:extLst>
          </p:cNvPr>
          <p:cNvSpPr txBox="1">
            <a:spLocks/>
          </p:cNvSpPr>
          <p:nvPr/>
        </p:nvSpPr>
        <p:spPr>
          <a:xfrm>
            <a:off x="5159357" y="3013410"/>
            <a:ext cx="5726400" cy="28085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Your leads will now qualify themselves based on the 5-star system when they go through the funnels.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 also have the option to manually qualify them.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76E836-7C84-BDD8-7C77-5A2EBE91B3E5}"/>
              </a:ext>
            </a:extLst>
          </p:cNvPr>
          <p:cNvSpPr/>
          <p:nvPr/>
        </p:nvSpPr>
        <p:spPr>
          <a:xfrm>
            <a:off x="3455562" y="4514524"/>
            <a:ext cx="2452333" cy="6498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CDC1ADB-E5D9-F850-46C7-6C09C36B3A60}"/>
              </a:ext>
            </a:extLst>
          </p:cNvPr>
          <p:cNvSpPr/>
          <p:nvPr/>
        </p:nvSpPr>
        <p:spPr>
          <a:xfrm>
            <a:off x="3239994" y="3871611"/>
            <a:ext cx="2898212" cy="190891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4085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9"/>
          <p:cNvSpPr/>
          <p:nvPr/>
        </p:nvSpPr>
        <p:spPr>
          <a:xfrm rot="4500170">
            <a:off x="6133870" y="9867"/>
            <a:ext cx="7434316" cy="6489695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title"/>
          </p:nvPr>
        </p:nvSpPr>
        <p:spPr>
          <a:xfrm>
            <a:off x="1082633" y="1446869"/>
            <a:ext cx="4430675" cy="134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Action centre</a:t>
            </a:r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1"/>
          </p:nvPr>
        </p:nvSpPr>
        <p:spPr>
          <a:xfrm>
            <a:off x="1082633" y="2789270"/>
            <a:ext cx="5726400" cy="24846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dirty="0">
                <a:latin typeface="Montserrat" pitchFamily="2" charset="77"/>
              </a:rPr>
              <a:t>An action centre has been added to help you stay organised.</a:t>
            </a:r>
          </a:p>
          <a:p>
            <a:pPr marL="0" indent="0">
              <a:buNone/>
            </a:pPr>
            <a:endParaRPr lang="en-GB" dirty="0">
              <a:latin typeface="Montserrat" pitchFamily="2" charset="77"/>
            </a:endParaRPr>
          </a:p>
          <a:p>
            <a:pPr marL="228594" indent="-228594"/>
            <a:r>
              <a:rPr lang="en-GB" dirty="0">
                <a:latin typeface="Montserrat" pitchFamily="2" charset="77"/>
              </a:rPr>
              <a:t>One click calls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Send meeting invites 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Send ‘Tried to Call’ emails and SMS 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Status overview 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Filtering by star rating 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Reminders</a:t>
            </a:r>
          </a:p>
          <a:p>
            <a:pPr marL="228594" indent="-228594"/>
            <a:r>
              <a:rPr lang="en-GB" dirty="0">
                <a:latin typeface="Montserrat" pitchFamily="2" charset="77"/>
              </a:rPr>
              <a:t>Notes</a:t>
            </a:r>
          </a:p>
        </p:txBody>
      </p:sp>
      <p:pic>
        <p:nvPicPr>
          <p:cNvPr id="916" name="Google Shape;916;p2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6681" r="26681"/>
          <a:stretch/>
        </p:blipFill>
        <p:spPr>
          <a:xfrm>
            <a:off x="7558633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pic>
        <p:nvPicPr>
          <p:cNvPr id="3" name="Picture 2" descr="A blue lightning bolt on a black background&#10;&#10;Description automatically generated">
            <a:extLst>
              <a:ext uri="{FF2B5EF4-FFF2-40B4-BE49-F238E27FC236}">
                <a16:creationId xmlns:a16="http://schemas.microsoft.com/office/drawing/2014/main" id="{5AAA1015-155D-7DA2-BB32-87DE6C13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65" y="1606513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38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36"/>
          <p:cNvSpPr txBox="1">
            <a:spLocks noGrp="1"/>
          </p:cNvSpPr>
          <p:nvPr>
            <p:ph type="title"/>
          </p:nvPr>
        </p:nvSpPr>
        <p:spPr>
          <a:xfrm>
            <a:off x="950967" y="2325132"/>
            <a:ext cx="8768000" cy="20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August </a:t>
            </a:r>
            <a:r>
              <a:rPr lang="en" sz="10666" dirty="0"/>
              <a:t>9</a:t>
            </a:r>
            <a:r>
              <a:rPr lang="en" sz="10666" baseline="30000" dirty="0"/>
              <a:t>th</a:t>
            </a:r>
            <a:r>
              <a:rPr lang="en" sz="10666" dirty="0"/>
              <a:t> </a:t>
            </a:r>
            <a:endParaRPr sz="10666" dirty="0"/>
          </a:p>
        </p:txBody>
      </p:sp>
      <p:sp>
        <p:nvSpPr>
          <p:cNvPr id="1236" name="Google Shape;1236;p36"/>
          <p:cNvSpPr txBox="1">
            <a:spLocks noGrp="1"/>
          </p:cNvSpPr>
          <p:nvPr>
            <p:ph type="subTitle" idx="1"/>
          </p:nvPr>
        </p:nvSpPr>
        <p:spPr>
          <a:xfrm>
            <a:off x="950967" y="4264415"/>
            <a:ext cx="4747923" cy="12035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dirty="0"/>
              <a:t>Save the date for the release!</a:t>
            </a:r>
          </a:p>
          <a:p>
            <a:pPr marL="0" indent="0"/>
            <a:r>
              <a:rPr lang="en" dirty="0"/>
              <a:t>All EVP’s and above.</a:t>
            </a:r>
            <a:endParaRPr dirty="0"/>
          </a:p>
        </p:txBody>
      </p:sp>
      <p:grpSp>
        <p:nvGrpSpPr>
          <p:cNvPr id="1237" name="Google Shape;1237;p36"/>
          <p:cNvGrpSpPr/>
          <p:nvPr/>
        </p:nvGrpSpPr>
        <p:grpSpPr>
          <a:xfrm>
            <a:off x="339248" y="838432"/>
            <a:ext cx="1223165" cy="911427"/>
            <a:chOff x="1914620" y="1930431"/>
            <a:chExt cx="572929" cy="426911"/>
          </a:xfrm>
        </p:grpSpPr>
        <p:grpSp>
          <p:nvGrpSpPr>
            <p:cNvPr id="1238" name="Google Shape;1238;p36"/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239" name="Google Shape;1239;p36"/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36"/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36"/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2" name="Google Shape;1242;p36"/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colorful party popper with fireworks&#10;&#10;Description automatically generated">
            <a:extLst>
              <a:ext uri="{FF2B5EF4-FFF2-40B4-BE49-F238E27FC236}">
                <a16:creationId xmlns:a16="http://schemas.microsoft.com/office/drawing/2014/main" id="{C1C25AA9-5618-ABA0-03EA-5453DF519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54" y="368603"/>
            <a:ext cx="2459911" cy="245991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89441C-63A7-CA18-4B3F-6271BD8494A9}"/>
              </a:ext>
            </a:extLst>
          </p:cNvPr>
          <p:cNvSpPr/>
          <p:nvPr/>
        </p:nvSpPr>
        <p:spPr>
          <a:xfrm>
            <a:off x="7391839" y="2535735"/>
            <a:ext cx="3457360" cy="3457360"/>
          </a:xfrm>
          <a:prstGeom prst="roundRect">
            <a:avLst>
              <a:gd name="adj" fmla="val 780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9"/>
          <p:cNvSpPr/>
          <p:nvPr/>
        </p:nvSpPr>
        <p:spPr>
          <a:xfrm rot="4500170">
            <a:off x="6133870" y="9867"/>
            <a:ext cx="7434316" cy="6489695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title"/>
          </p:nvPr>
        </p:nvSpPr>
        <p:spPr>
          <a:xfrm>
            <a:off x="1082633" y="1446869"/>
            <a:ext cx="4430675" cy="134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Future updates</a:t>
            </a:r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1"/>
          </p:nvPr>
        </p:nvSpPr>
        <p:spPr>
          <a:xfrm>
            <a:off x="1082633" y="2893770"/>
            <a:ext cx="5726400" cy="24846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dirty="0">
                <a:latin typeface="Montserrat" pitchFamily="2" charset="77"/>
              </a:rPr>
              <a:t>Functions and feature to look forward to</a:t>
            </a:r>
          </a:p>
          <a:p>
            <a:pPr marL="0" indent="0">
              <a:buNone/>
            </a:pPr>
            <a:endParaRPr lang="en-GB" dirty="0">
              <a:latin typeface="Montserrat" pitchFamily="2" charset="77"/>
            </a:endParaRPr>
          </a:p>
          <a:p>
            <a:r>
              <a:rPr lang="en-GB" dirty="0">
                <a:effectLst/>
                <a:latin typeface="Montserrat" pitchFamily="2" charset="77"/>
              </a:rPr>
              <a:t>Hierarchy management</a:t>
            </a:r>
          </a:p>
          <a:p>
            <a:r>
              <a:rPr lang="en-GB" dirty="0">
                <a:latin typeface="Montserrat" pitchFamily="2" charset="77"/>
              </a:rPr>
              <a:t>L</a:t>
            </a:r>
            <a:r>
              <a:rPr lang="en-GB" dirty="0">
                <a:effectLst/>
                <a:latin typeface="Montserrat" pitchFamily="2" charset="77"/>
              </a:rPr>
              <a:t>eads distribution</a:t>
            </a:r>
          </a:p>
          <a:p>
            <a:r>
              <a:rPr lang="en-GB" dirty="0">
                <a:effectLst/>
                <a:latin typeface="Montserrat" pitchFamily="2" charset="77"/>
              </a:rPr>
              <a:t>Campaign builder</a:t>
            </a:r>
          </a:p>
          <a:p>
            <a:r>
              <a:rPr lang="en-GB" dirty="0">
                <a:effectLst/>
                <a:latin typeface="Montserrat" pitchFamily="2" charset="77"/>
              </a:rPr>
              <a:t>Live Ai assessor on calls</a:t>
            </a:r>
          </a:p>
          <a:p>
            <a:endParaRPr lang="en-GB" dirty="0">
              <a:effectLst/>
              <a:latin typeface="Montserrat" pitchFamily="2" charset="77"/>
            </a:endParaRPr>
          </a:p>
          <a:p>
            <a:pPr marL="228594" indent="-228594"/>
            <a:endParaRPr lang="en-GB" dirty="0">
              <a:latin typeface="Montserrat" pitchFamily="2" charset="77"/>
            </a:endParaRPr>
          </a:p>
        </p:txBody>
      </p:sp>
      <p:pic>
        <p:nvPicPr>
          <p:cNvPr id="916" name="Google Shape;916;p2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6685" r="16685"/>
          <a:stretch/>
        </p:blipFill>
        <p:spPr>
          <a:xfrm>
            <a:off x="7558633" y="1435400"/>
            <a:ext cx="3987200" cy="3987200"/>
          </a:xfrm>
          <a:prstGeom prst="roundRect">
            <a:avLst>
              <a:gd name="adj" fmla="val 16667"/>
            </a:avLst>
          </a:prstGeom>
        </p:spPr>
      </p:pic>
      <p:pic>
        <p:nvPicPr>
          <p:cNvPr id="4" name="Picture 3" descr="A blue and white square with a letter on it&#10;&#10;Description automatically generated">
            <a:extLst>
              <a:ext uri="{FF2B5EF4-FFF2-40B4-BE49-F238E27FC236}">
                <a16:creationId xmlns:a16="http://schemas.microsoft.com/office/drawing/2014/main" id="{E276727A-CFE0-CB47-F241-F56E148A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830" y="941186"/>
            <a:ext cx="1162951" cy="11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3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6626" name="Picture 2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ABF5CF9D-5924-68D9-4632-1B8190A9F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0"/>
          <a:stretch/>
        </p:blipFill>
        <p:spPr bwMode="auto">
          <a:xfrm>
            <a:off x="7022491" y="1646896"/>
            <a:ext cx="4251644" cy="42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8F606-38C6-80CA-D0F9-680966CB831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DOLLY BRIGHT, </a:t>
            </a:r>
            <a:r>
              <a:rPr lang="en-GB" dirty="0">
                <a:solidFill>
                  <a:schemeClr val="bg1"/>
                </a:solidFill>
                <a:latin typeface="Bebas Neue" panose="020B0606020202050201" pitchFamily="34" charset="0"/>
              </a:rPr>
              <a:t>senior vice president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43511-B7E4-0C0F-6CFA-E03C6482E08A}"/>
              </a:ext>
            </a:extLst>
          </p:cNvPr>
          <p:cNvSpPr txBox="1"/>
          <p:nvPr/>
        </p:nvSpPr>
        <p:spPr>
          <a:xfrm>
            <a:off x="768150" y="877108"/>
            <a:ext cx="1029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What Does a </a:t>
            </a:r>
            <a:r>
              <a:rPr lang="en-GB" sz="2800" b="1" dirty="0">
                <a:solidFill>
                  <a:prstClr val="white"/>
                </a:solidFill>
                <a:latin typeface="Montserrat" pitchFamily="2" charset="0"/>
              </a:rPr>
              <a:t>GOOD REPRESENTATIVE Look Like?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95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841859" y="479015"/>
            <a:ext cx="1050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Montserrat" pitchFamily="2" charset="0"/>
              </a:rPr>
              <a:t>PANEL DISCUSSION WITH STEERING COMMITTEE</a:t>
            </a:r>
          </a:p>
        </p:txBody>
      </p:sp>
      <p:pic>
        <p:nvPicPr>
          <p:cNvPr id="16387" name="Picture 3" descr="A person in a black jacket&#10;&#10;Description automatically generated">
            <a:extLst>
              <a:ext uri="{FF2B5EF4-FFF2-40B4-BE49-F238E27FC236}">
                <a16:creationId xmlns:a16="http://schemas.microsoft.com/office/drawing/2014/main" id="{CBF022FE-913A-173D-E2F6-CE84211E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65" y="1214663"/>
            <a:ext cx="1295781" cy="1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97617D74-DB29-BC2A-1C93-BFDA6EE6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9" y="2905880"/>
            <a:ext cx="1295782" cy="12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8FE777B-D74E-26D3-61AB-F27AADBC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87" y="2905881"/>
            <a:ext cx="1295781" cy="1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DAB926A-5629-F713-0EB0-6A8CE793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34" y="2905881"/>
            <a:ext cx="1295781" cy="1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D1295ED8-88EC-FF33-4D9C-EF3A8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180" y="2905881"/>
            <a:ext cx="1295781" cy="1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8825E4EF-F159-4C18-9F01-AEB0D18A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77" y="4845080"/>
            <a:ext cx="1295781" cy="1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5C77FE3-303A-60F1-CBD2-C0F962615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34" y="4858179"/>
            <a:ext cx="1295780" cy="129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AAB6C-1107-A5BA-8C09-644712B70E48}"/>
              </a:ext>
            </a:extLst>
          </p:cNvPr>
          <p:cNvSpPr txBox="1"/>
          <p:nvPr/>
        </p:nvSpPr>
        <p:spPr>
          <a:xfrm>
            <a:off x="5413974" y="2545911"/>
            <a:ext cx="136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Jeff Lestz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BAF88-8E46-11A1-9FAF-2212162F53D0}"/>
              </a:ext>
            </a:extLst>
          </p:cNvPr>
          <p:cNvSpPr txBox="1"/>
          <p:nvPr/>
        </p:nvSpPr>
        <p:spPr>
          <a:xfrm>
            <a:off x="3509824" y="4306035"/>
            <a:ext cx="217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Alan &amp; Andrea Palmer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3B6F8-054F-7FA8-1556-326ECCFD32B9}"/>
              </a:ext>
            </a:extLst>
          </p:cNvPr>
          <p:cNvSpPr txBox="1"/>
          <p:nvPr/>
        </p:nvSpPr>
        <p:spPr>
          <a:xfrm>
            <a:off x="6094756" y="4283882"/>
            <a:ext cx="303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Barbara Anderson-Stewart &amp;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Linton Stewart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53C83-8812-4161-1C17-BCB07606BCB6}"/>
              </a:ext>
            </a:extLst>
          </p:cNvPr>
          <p:cNvSpPr txBox="1"/>
          <p:nvPr/>
        </p:nvSpPr>
        <p:spPr>
          <a:xfrm>
            <a:off x="632758" y="4283882"/>
            <a:ext cx="1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Arvin &amp; Genevieve Burgos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BBF1D-21A1-42BD-3ABD-01A818295CDE}"/>
              </a:ext>
            </a:extLst>
          </p:cNvPr>
          <p:cNvSpPr txBox="1"/>
          <p:nvPr/>
        </p:nvSpPr>
        <p:spPr>
          <a:xfrm>
            <a:off x="9439797" y="4306034"/>
            <a:ext cx="2318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Steve Jenkins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8888E1-0D8E-CB62-8A40-04E0CD6DB1E7}"/>
              </a:ext>
            </a:extLst>
          </p:cNvPr>
          <p:cNvSpPr txBox="1"/>
          <p:nvPr/>
        </p:nvSpPr>
        <p:spPr>
          <a:xfrm>
            <a:off x="3499014" y="6207393"/>
            <a:ext cx="217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Dolly &amp; William Bright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1CB44-673F-685C-A071-D0B36A39B985}"/>
              </a:ext>
            </a:extLst>
          </p:cNvPr>
          <p:cNvSpPr txBox="1"/>
          <p:nvPr/>
        </p:nvSpPr>
        <p:spPr>
          <a:xfrm>
            <a:off x="6526519" y="6218589"/>
            <a:ext cx="217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Bevin Wint</a:t>
            </a:r>
          </a:p>
        </p:txBody>
      </p:sp>
    </p:spTree>
    <p:extLst>
      <p:ext uri="{BB962C8B-B14F-4D97-AF65-F5344CB8AC3E}">
        <p14:creationId xmlns:p14="http://schemas.microsoft.com/office/powerpoint/2010/main" val="5876749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lls of Newspaper">
            <a:extLst>
              <a:ext uri="{FF2B5EF4-FFF2-40B4-BE49-F238E27FC236}">
                <a16:creationId xmlns:a16="http://schemas.microsoft.com/office/drawing/2014/main" id="{1C72FE81-AE1F-DF9D-C84D-8FBD61C25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1" r="664"/>
          <a:stretch/>
        </p:blipFill>
        <p:spPr>
          <a:xfrm>
            <a:off x="1" y="0"/>
            <a:ext cx="1219696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54FD4-D379-13FB-B211-4660A3F149F2}"/>
              </a:ext>
            </a:extLst>
          </p:cNvPr>
          <p:cNvSpPr/>
          <p:nvPr/>
        </p:nvSpPr>
        <p:spPr>
          <a:xfrm>
            <a:off x="243191" y="214009"/>
            <a:ext cx="11712103" cy="6439710"/>
          </a:xfrm>
          <a:prstGeom prst="rect">
            <a:avLst/>
          </a:prstGeom>
          <a:solidFill>
            <a:srgbClr val="1638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59C246D-12D1-047F-DF0C-6D9D556C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6" y="716198"/>
            <a:ext cx="3758173" cy="118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7B15-FD05-2B9A-984D-EF10C4FFDC04}"/>
              </a:ext>
            </a:extLst>
          </p:cNvPr>
          <p:cNvSpPr txBox="1"/>
          <p:nvPr/>
        </p:nvSpPr>
        <p:spPr>
          <a:xfrm>
            <a:off x="535046" y="5133993"/>
            <a:ext cx="101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News &amp; announcements</a:t>
            </a:r>
          </a:p>
        </p:txBody>
      </p:sp>
    </p:spTree>
    <p:extLst>
      <p:ext uri="{BB962C8B-B14F-4D97-AF65-F5344CB8AC3E}">
        <p14:creationId xmlns:p14="http://schemas.microsoft.com/office/powerpoint/2010/main" val="27506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lls of Newspaper">
            <a:extLst>
              <a:ext uri="{FF2B5EF4-FFF2-40B4-BE49-F238E27FC236}">
                <a16:creationId xmlns:a16="http://schemas.microsoft.com/office/drawing/2014/main" id="{1C72FE81-AE1F-DF9D-C84D-8FBD61C25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1" r="664"/>
          <a:stretch/>
        </p:blipFill>
        <p:spPr>
          <a:xfrm>
            <a:off x="1" y="0"/>
            <a:ext cx="1219696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54FD4-D379-13FB-B211-4660A3F149F2}"/>
              </a:ext>
            </a:extLst>
          </p:cNvPr>
          <p:cNvSpPr/>
          <p:nvPr/>
        </p:nvSpPr>
        <p:spPr>
          <a:xfrm>
            <a:off x="243191" y="214009"/>
            <a:ext cx="11712103" cy="6439710"/>
          </a:xfrm>
          <a:prstGeom prst="rect">
            <a:avLst/>
          </a:prstGeom>
          <a:solidFill>
            <a:srgbClr val="1638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F8F22-2396-4FC6-AACE-5C3BF181D5BA}"/>
              </a:ext>
            </a:extLst>
          </p:cNvPr>
          <p:cNvSpPr txBox="1"/>
          <p:nvPr/>
        </p:nvSpPr>
        <p:spPr>
          <a:xfrm>
            <a:off x="8986394" y="6180433"/>
            <a:ext cx="2847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MILLIONAIRE UNIVERSITY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87B15-FD05-2B9A-984D-EF10C4FFDC04}"/>
              </a:ext>
            </a:extLst>
          </p:cNvPr>
          <p:cNvSpPr txBox="1"/>
          <p:nvPr/>
        </p:nvSpPr>
        <p:spPr>
          <a:xfrm>
            <a:off x="1014548" y="845225"/>
            <a:ext cx="10162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Iba fee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extended!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D067AF3-449D-4D3E-2B13-C29D2CB6B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2" y="5838187"/>
            <a:ext cx="2172275" cy="684493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C836A047-1802-F8B3-91A3-2E76D8574BF2}"/>
              </a:ext>
            </a:extLst>
          </p:cNvPr>
          <p:cNvSpPr txBox="1"/>
          <p:nvPr/>
        </p:nvSpPr>
        <p:spPr>
          <a:xfrm>
            <a:off x="2223417" y="2241324"/>
            <a:ext cx="774516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£99 IBA FEE EXTENDED TO </a:t>
            </a:r>
            <a:r>
              <a:rPr lang="en-GB" sz="2000" b="1" dirty="0">
                <a:solidFill>
                  <a:srgbClr val="FFC000"/>
                </a:solidFill>
                <a:latin typeface="Montserrat" panose="00000500000000000000" pitchFamily="50" charset="0"/>
              </a:rPr>
              <a:t>JULY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MONTH END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53B3D8-FB1C-FD5B-04BB-FB80262B7AA5}"/>
              </a:ext>
            </a:extLst>
          </p:cNvPr>
          <p:cNvGrpSpPr/>
          <p:nvPr/>
        </p:nvGrpSpPr>
        <p:grpSpPr>
          <a:xfrm>
            <a:off x="3294877" y="2855443"/>
            <a:ext cx="5602245" cy="2912665"/>
            <a:chOff x="1629543" y="2181836"/>
            <a:chExt cx="9328558" cy="2912665"/>
          </a:xfrm>
        </p:grpSpPr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E00C85F9-1630-B80A-1BB2-F1C94BE3549B}"/>
                </a:ext>
              </a:extLst>
            </p:cNvPr>
            <p:cNvSpPr txBox="1"/>
            <p:nvPr/>
          </p:nvSpPr>
          <p:spPr>
            <a:xfrm>
              <a:off x="1629543" y="2663066"/>
              <a:ext cx="9328558" cy="243143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IBA FEE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-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	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£140	=	£99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PROMO CODE:	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99GSTAR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12" name="Graphic 16" descr="No sign outline">
              <a:extLst>
                <a:ext uri="{FF2B5EF4-FFF2-40B4-BE49-F238E27FC236}">
                  <a16:creationId xmlns:a16="http://schemas.microsoft.com/office/drawing/2014/main" id="{7F1E9EF1-47C3-9E80-922E-7C32DE5A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357" y="2181836"/>
              <a:ext cx="2595760" cy="1509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973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opical beach at sunset">
            <a:extLst>
              <a:ext uri="{FF2B5EF4-FFF2-40B4-BE49-F238E27FC236}">
                <a16:creationId xmlns:a16="http://schemas.microsoft.com/office/drawing/2014/main" id="{DE74CD5A-A1AB-D96C-3C71-0EB173327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D9483-91D9-FAB5-3C3C-566EE8BFD420}"/>
              </a:ext>
            </a:extLst>
          </p:cNvPr>
          <p:cNvSpPr/>
          <p:nvPr/>
        </p:nvSpPr>
        <p:spPr>
          <a:xfrm>
            <a:off x="243191" y="214009"/>
            <a:ext cx="11712103" cy="6439710"/>
          </a:xfrm>
          <a:prstGeom prst="rect">
            <a:avLst/>
          </a:prstGeom>
          <a:solidFill>
            <a:srgbClr val="1638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52D5E99-81D7-E92D-8FB9-1643C28DDD2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ED032-B2B5-8023-D0B1-74C182515D95}"/>
              </a:ext>
            </a:extLst>
          </p:cNvPr>
          <p:cNvSpPr txBox="1"/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12" name="Picture 11" descr="A colorful star on a white circle&#10;&#10;Description automatically generated">
            <a:extLst>
              <a:ext uri="{FF2B5EF4-FFF2-40B4-BE49-F238E27FC236}">
                <a16:creationId xmlns:a16="http://schemas.microsoft.com/office/drawing/2014/main" id="{B134FB7A-A02E-543A-6074-FB3CA381F106}"/>
              </a:ext>
            </a:extLst>
          </p:cNvPr>
          <p:cNvPicPr/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t="49251" r="16723" b="-2725"/>
          <a:stretch/>
        </p:blipFill>
        <p:spPr>
          <a:xfrm>
            <a:off x="243191" y="227612"/>
            <a:ext cx="11720663" cy="6390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6CD7E-21A0-41A6-007A-A9CD5DDEFA5E}"/>
              </a:ext>
            </a:extLst>
          </p:cNvPr>
          <p:cNvSpPr txBox="1"/>
          <p:nvPr/>
        </p:nvSpPr>
        <p:spPr>
          <a:xfrm>
            <a:off x="1014549" y="1473626"/>
            <a:ext cx="10162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Holiday in the sun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C576A-053D-F7CB-4F22-80A5BBF628ED}"/>
              </a:ext>
            </a:extLst>
          </p:cNvPr>
          <p:cNvSpPr txBox="1"/>
          <p:nvPr/>
        </p:nvSpPr>
        <p:spPr>
          <a:xfrm>
            <a:off x="1014548" y="2506043"/>
            <a:ext cx="101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ANYONE CAN QUALIFY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5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91CC0B-9BDB-4007-BCD5-95A0BF0D2C03}"/>
              </a:ext>
            </a:extLst>
          </p:cNvPr>
          <p:cNvSpPr/>
          <p:nvPr/>
        </p:nvSpPr>
        <p:spPr>
          <a:xfrm>
            <a:off x="2487156" y="2268010"/>
            <a:ext cx="7217687" cy="13849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ECCD4-BC58-1D0E-420F-CA79D0DE13B6}"/>
              </a:ext>
            </a:extLst>
          </p:cNvPr>
          <p:cNvSpPr txBox="1"/>
          <p:nvPr/>
        </p:nvSpPr>
        <p:spPr>
          <a:xfrm>
            <a:off x="2788700" y="1677986"/>
            <a:ext cx="649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Montserrat SemiBold" panose="00000700000000000000" pitchFamily="50" charset="0"/>
              </a:rPr>
              <a:t>ANYBODY WHO DOES...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2E715-C8C6-2604-3EDB-41F83B63033D}"/>
              </a:ext>
            </a:extLst>
          </p:cNvPr>
          <p:cNvSpPr txBox="1"/>
          <p:nvPr/>
        </p:nvSpPr>
        <p:spPr>
          <a:xfrm>
            <a:off x="2507920" y="2332586"/>
            <a:ext cx="711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40"/>
                </a:solidFill>
                <a:latin typeface="Montserrat" panose="00000500000000000000" pitchFamily="50" charset="0"/>
              </a:rPr>
              <a:t>10 x 10 for 3 months </a:t>
            </a:r>
          </a:p>
          <a:p>
            <a:pPr algn="ctr"/>
            <a:r>
              <a:rPr lang="en-GB" b="1" dirty="0">
                <a:solidFill>
                  <a:srgbClr val="000040"/>
                </a:solidFill>
                <a:latin typeface="Montserrat" panose="00000500000000000000" pitchFamily="50" charset="0"/>
              </a:rPr>
              <a:t>OR</a:t>
            </a:r>
          </a:p>
          <a:p>
            <a:pPr algn="ctr"/>
            <a:r>
              <a:rPr lang="en-GB" dirty="0">
                <a:solidFill>
                  <a:srgbClr val="000040"/>
                </a:solidFill>
                <a:latin typeface="Montserrat" panose="00000500000000000000" pitchFamily="50" charset="0"/>
              </a:rPr>
              <a:t>30 x 30 cumulative </a:t>
            </a:r>
            <a:r>
              <a:rPr lang="en-GB" i="1" dirty="0">
                <a:solidFill>
                  <a:srgbClr val="000040"/>
                </a:solidFill>
                <a:latin typeface="Montserrat" panose="00000500000000000000" pitchFamily="50" charset="0"/>
              </a:rPr>
              <a:t>in 3 out of 4 months </a:t>
            </a:r>
          </a:p>
          <a:p>
            <a:pPr algn="ctr"/>
            <a:r>
              <a:rPr lang="en-GB" i="1" dirty="0">
                <a:solidFill>
                  <a:srgbClr val="000040"/>
                </a:solidFill>
                <a:latin typeface="Montserrat" panose="00000500000000000000" pitchFamily="50" charset="0"/>
              </a:rPr>
              <a:t>(including your entire team’s business)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6D94-9FE4-120D-6236-00802B8BE6C4}"/>
              </a:ext>
            </a:extLst>
          </p:cNvPr>
          <p:cNvSpPr txBox="1"/>
          <p:nvPr/>
        </p:nvSpPr>
        <p:spPr>
          <a:xfrm>
            <a:off x="3479246" y="3855088"/>
            <a:ext cx="496644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/>
              </a:rPr>
              <a:t>APRIL, MAY, JUNE &amp; JULY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4E7F-1CFF-6A1C-926E-7A5A6FF5BB56}"/>
              </a:ext>
            </a:extLst>
          </p:cNvPr>
          <p:cNvSpPr txBox="1"/>
          <p:nvPr/>
        </p:nvSpPr>
        <p:spPr>
          <a:xfrm>
            <a:off x="2380246" y="619920"/>
            <a:ext cx="73245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Bebas Neue" panose="020B0606020202050201" pitchFamily="34" charset="0"/>
              </a:rPr>
              <a:t>Holiday in </a:t>
            </a:r>
            <a:r>
              <a:rPr lang="en-GB" sz="4400" b="1" dirty="0">
                <a:solidFill>
                  <a:srgbClr val="FFC000"/>
                </a:solidFill>
                <a:latin typeface="Bebas Neue" panose="020B0606020202050201" pitchFamily="34" charset="0"/>
              </a:rPr>
              <a:t>the sun</a:t>
            </a:r>
            <a:br>
              <a:rPr lang="en-GB" sz="4400" b="1" dirty="0">
                <a:solidFill>
                  <a:srgbClr val="FFC000"/>
                </a:solidFill>
                <a:latin typeface="Bebas Neue" panose="020B0606020202050201" pitchFamily="34" charset="0"/>
              </a:rPr>
            </a:br>
            <a:r>
              <a:rPr lang="en-GB" sz="1600" i="1" dirty="0">
                <a:solidFill>
                  <a:schemeClr val="bg1"/>
                </a:solidFill>
                <a:latin typeface="Montserrat" panose="00000500000000000000" pitchFamily="50" charset="0"/>
              </a:rPr>
              <a:t>open to all...</a:t>
            </a:r>
            <a:endParaRPr lang="en-GB" sz="2800" i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183C23-FCC2-D419-6432-0895E97BA3DC}"/>
              </a:ext>
            </a:extLst>
          </p:cNvPr>
          <p:cNvSpPr txBox="1"/>
          <p:nvPr/>
        </p:nvSpPr>
        <p:spPr>
          <a:xfrm>
            <a:off x="3356072" y="4428171"/>
            <a:ext cx="5479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200" b="1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ALL normal competition rules will apply such as: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No more than 50% from one leg will count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Montserrat" pitchFamily="2" charset="0"/>
              </a:rPr>
              <a:t>No more than £1,000 APE will count per policy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Above 90% persistency including CFI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Refunded IBAs will be deducted from total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The award is non-transferable, you cannot give it to someone else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All business needs to be activated</a:t>
            </a:r>
          </a:p>
        </p:txBody>
      </p:sp>
    </p:spTree>
    <p:extLst>
      <p:ext uri="{BB962C8B-B14F-4D97-AF65-F5344CB8AC3E}">
        <p14:creationId xmlns:p14="http://schemas.microsoft.com/office/powerpoint/2010/main" val="38807177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ECCD4-BC58-1D0E-420F-CA79D0DE13B6}"/>
              </a:ext>
            </a:extLst>
          </p:cNvPr>
          <p:cNvSpPr txBox="1"/>
          <p:nvPr/>
        </p:nvSpPr>
        <p:spPr>
          <a:xfrm>
            <a:off x="2788700" y="1677986"/>
            <a:ext cx="649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Montserrat SemiBold" panose="00000700000000000000" pitchFamily="50" charset="0"/>
              </a:rPr>
              <a:t>QUALIFIED LEADERS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4E7F-1CFF-6A1C-926E-7A5A6FF5BB56}"/>
              </a:ext>
            </a:extLst>
          </p:cNvPr>
          <p:cNvSpPr txBox="1"/>
          <p:nvPr/>
        </p:nvSpPr>
        <p:spPr>
          <a:xfrm>
            <a:off x="2380246" y="619920"/>
            <a:ext cx="73245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Bebas Neue" panose="020B0606020202050201" pitchFamily="34" charset="0"/>
              </a:rPr>
              <a:t>Holiday in </a:t>
            </a:r>
            <a:r>
              <a:rPr lang="en-GB" sz="4400" b="1" dirty="0">
                <a:solidFill>
                  <a:srgbClr val="FFC000"/>
                </a:solidFill>
                <a:latin typeface="Bebas Neue" panose="020B0606020202050201" pitchFamily="34" charset="0"/>
              </a:rPr>
              <a:t>the sun</a:t>
            </a:r>
            <a:br>
              <a:rPr lang="en-GB" sz="4400" b="1" dirty="0">
                <a:solidFill>
                  <a:srgbClr val="FFC000"/>
                </a:solidFill>
                <a:latin typeface="Bebas Neue" panose="020B0606020202050201" pitchFamily="34" charset="0"/>
              </a:rPr>
            </a:br>
            <a:r>
              <a:rPr lang="en-GB" sz="1600" i="1" dirty="0">
                <a:solidFill>
                  <a:schemeClr val="bg1"/>
                </a:solidFill>
                <a:latin typeface="Montserrat" panose="00000500000000000000" pitchFamily="50" charset="0"/>
              </a:rPr>
              <a:t>Anyone can qualify</a:t>
            </a:r>
            <a:endParaRPr lang="en-GB" sz="2800" i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40C9AA-8984-311F-FC2E-A92B59851D1E}"/>
              </a:ext>
            </a:extLst>
          </p:cNvPr>
          <p:cNvGrpSpPr/>
          <p:nvPr/>
        </p:nvGrpSpPr>
        <p:grpSpPr>
          <a:xfrm>
            <a:off x="6169744" y="2754444"/>
            <a:ext cx="2260407" cy="2126301"/>
            <a:chOff x="4172771" y="1231898"/>
            <a:chExt cx="3860801" cy="3631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A296D9-682B-05D8-7288-822EE5C4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4790436" y="1231898"/>
              <a:ext cx="2611122" cy="261112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5CDAEE-286B-EBA8-2DFE-8FCD78F59060}"/>
                </a:ext>
              </a:extLst>
            </p:cNvPr>
            <p:cNvSpPr txBox="1"/>
            <p:nvPr/>
          </p:nvSpPr>
          <p:spPr>
            <a:xfrm>
              <a:off x="4172771" y="3917409"/>
              <a:ext cx="3860801" cy="946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Joyce Agbor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EVP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9A483F-DC09-1906-C068-27B0270188C9}"/>
              </a:ext>
            </a:extLst>
          </p:cNvPr>
          <p:cNvGrpSpPr/>
          <p:nvPr/>
        </p:nvGrpSpPr>
        <p:grpSpPr>
          <a:xfrm>
            <a:off x="8653112" y="2762761"/>
            <a:ext cx="2247165" cy="2109666"/>
            <a:chOff x="4165596" y="1231898"/>
            <a:chExt cx="3860801" cy="36245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4DE7CE-3EB9-1399-1AC9-F996E598366E}"/>
                </a:ext>
              </a:extLst>
            </p:cNvPr>
            <p:cNvSpPr txBox="1"/>
            <p:nvPr/>
          </p:nvSpPr>
          <p:spPr>
            <a:xfrm>
              <a:off x="4165596" y="3904655"/>
              <a:ext cx="3860801" cy="95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Steve Jenkins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SNSD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7B3CF3-DC26-3CAB-B739-71151A57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436" y="1231898"/>
              <a:ext cx="2611124" cy="261112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56EEE-C037-42FA-34DC-4E7E4DE8FE87}"/>
              </a:ext>
            </a:extLst>
          </p:cNvPr>
          <p:cNvGrpSpPr/>
          <p:nvPr/>
        </p:nvGrpSpPr>
        <p:grpSpPr>
          <a:xfrm>
            <a:off x="1116170" y="2753383"/>
            <a:ext cx="2257961" cy="2128423"/>
            <a:chOff x="4205569" y="1271348"/>
            <a:chExt cx="3860802" cy="36393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F65A31-72B2-C4F5-15F1-8A473D278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4830410" y="1271348"/>
              <a:ext cx="2611124" cy="261112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8294C8-4BE2-C5D9-2985-503572F1CA11}"/>
                </a:ext>
              </a:extLst>
            </p:cNvPr>
            <p:cNvSpPr txBox="1"/>
            <p:nvPr/>
          </p:nvSpPr>
          <p:spPr>
            <a:xfrm>
              <a:off x="4205569" y="3963397"/>
              <a:ext cx="3860802" cy="947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Bevin Wint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SVP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D87E5B-0ACB-EDC3-1B23-9E87F84B8E08}"/>
              </a:ext>
            </a:extLst>
          </p:cNvPr>
          <p:cNvGrpSpPr/>
          <p:nvPr/>
        </p:nvGrpSpPr>
        <p:grpSpPr>
          <a:xfrm>
            <a:off x="3505942" y="2734976"/>
            <a:ext cx="2663799" cy="2145769"/>
            <a:chOff x="4039950" y="1231898"/>
            <a:chExt cx="4408771" cy="355139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814430-CFDA-E0FB-A568-2E5EA30D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" r="104"/>
            <a:stretch/>
          </p:blipFill>
          <p:spPr>
            <a:xfrm>
              <a:off x="4790436" y="1231898"/>
              <a:ext cx="2611123" cy="261112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CA8F79-96A9-8340-E782-2D5C14CE9949}"/>
                </a:ext>
              </a:extLst>
            </p:cNvPr>
            <p:cNvSpPr txBox="1"/>
            <p:nvPr/>
          </p:nvSpPr>
          <p:spPr>
            <a:xfrm>
              <a:off x="4039950" y="3866389"/>
              <a:ext cx="4408771" cy="91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Dolly &amp; William Bright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SVP</a:t>
              </a:r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FE70CECF-03CD-E993-5A7E-49792195F21A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E517549-40E8-5111-2535-B999B19F612C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0F03077-81DA-CCA6-B1CB-1283FF627CCB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37FB2B7-89BB-CD0B-7215-99C409175EC7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8B224CA-7472-58C0-7436-E09FD38F0A4B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EF6998D8-87AB-79C4-214E-520F7BD90991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B9BE908B-8B4B-55B6-E4C5-33AB86C4DB11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5CA71E4B-9FEF-9D7E-710F-54C2B1DE28F2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3FA5BB57-63DB-1AE9-1E02-E62F9DD20984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BB4FB2BB-70B8-9DCE-7A19-9966511791E6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3A89E0B2-EB28-3B79-A055-480A00AABDAD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80DF55C5-4642-A001-FC27-965AFBEB55F9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D8740182-2BA6-758D-CE85-E1EC73A62E02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26920DB6-B714-A192-7040-D98634680F8A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4BCA3038-117F-B844-909F-24BE827D41E4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EF700EF7-19DF-0DA4-9EEC-C6EA7E95E4AC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28B9A0FF-E9FF-D6AF-53A8-94F6B9D86375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35CD4929-65FF-B966-9875-DF33C2DE5A88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8F505698-26F0-75FE-0C3A-274FC3F04A92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2F6AB61C-0D5C-6E01-9F22-C9C47AD5ABB5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A27E5BB7-3A83-AF76-2E56-B009C2176474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24">
            <a:extLst>
              <a:ext uri="{FF2B5EF4-FFF2-40B4-BE49-F238E27FC236}">
                <a16:creationId xmlns:a16="http://schemas.microsoft.com/office/drawing/2014/main" id="{130231BB-D027-D0D4-8EC5-324E6FEB4F97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25">
            <a:extLst>
              <a:ext uri="{FF2B5EF4-FFF2-40B4-BE49-F238E27FC236}">
                <a16:creationId xmlns:a16="http://schemas.microsoft.com/office/drawing/2014/main" id="{5CCE07D8-D848-E3B6-78AC-B45C16497A7E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26">
            <a:extLst>
              <a:ext uri="{FF2B5EF4-FFF2-40B4-BE49-F238E27FC236}">
                <a16:creationId xmlns:a16="http://schemas.microsoft.com/office/drawing/2014/main" id="{DF1931CD-E158-357E-A8B9-8434878E8D73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D1F8BE03-9A4B-882B-8F68-DD22FAB07829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E0698222-2047-44B3-0882-54D15543DF34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29">
            <a:extLst>
              <a:ext uri="{FF2B5EF4-FFF2-40B4-BE49-F238E27FC236}">
                <a16:creationId xmlns:a16="http://schemas.microsoft.com/office/drawing/2014/main" id="{CBF6917D-1E30-8BAD-9E26-8BD6C8E25707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0">
            <a:extLst>
              <a:ext uri="{FF2B5EF4-FFF2-40B4-BE49-F238E27FC236}">
                <a16:creationId xmlns:a16="http://schemas.microsoft.com/office/drawing/2014/main" id="{28ADA599-A0D8-9F6F-D1FE-C0BAA83A9937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31">
            <a:extLst>
              <a:ext uri="{FF2B5EF4-FFF2-40B4-BE49-F238E27FC236}">
                <a16:creationId xmlns:a16="http://schemas.microsoft.com/office/drawing/2014/main" id="{1D41E8AD-667F-ED4A-BE05-C1A19B894430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8C55FCF8-8D2B-96C1-9663-962E980C86C5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33">
            <a:extLst>
              <a:ext uri="{FF2B5EF4-FFF2-40B4-BE49-F238E27FC236}">
                <a16:creationId xmlns:a16="http://schemas.microsoft.com/office/drawing/2014/main" id="{FA465448-527A-A2B9-54CE-11A68795D06E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34">
            <a:extLst>
              <a:ext uri="{FF2B5EF4-FFF2-40B4-BE49-F238E27FC236}">
                <a16:creationId xmlns:a16="http://schemas.microsoft.com/office/drawing/2014/main" id="{95CD5A1D-2B87-1F7E-F1C2-A1031E947A08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35">
            <a:extLst>
              <a:ext uri="{FF2B5EF4-FFF2-40B4-BE49-F238E27FC236}">
                <a16:creationId xmlns:a16="http://schemas.microsoft.com/office/drawing/2014/main" id="{1EF47B6B-C541-E270-8A72-DB9BC93D3E60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36">
            <a:extLst>
              <a:ext uri="{FF2B5EF4-FFF2-40B4-BE49-F238E27FC236}">
                <a16:creationId xmlns:a16="http://schemas.microsoft.com/office/drawing/2014/main" id="{D171E3CE-1288-BBE3-F072-8497FB2DF80A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37">
            <a:extLst>
              <a:ext uri="{FF2B5EF4-FFF2-40B4-BE49-F238E27FC236}">
                <a16:creationId xmlns:a16="http://schemas.microsoft.com/office/drawing/2014/main" id="{6F8F181E-1049-92F2-1906-DFC88ECEE2DC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7980D295-E661-CA4A-2CE9-BDBC0587C3E6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39">
            <a:extLst>
              <a:ext uri="{FF2B5EF4-FFF2-40B4-BE49-F238E27FC236}">
                <a16:creationId xmlns:a16="http://schemas.microsoft.com/office/drawing/2014/main" id="{3212679E-6265-D73D-4F85-9A911A663D9D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0">
            <a:extLst>
              <a:ext uri="{FF2B5EF4-FFF2-40B4-BE49-F238E27FC236}">
                <a16:creationId xmlns:a16="http://schemas.microsoft.com/office/drawing/2014/main" id="{466D0AE5-107E-C384-8C15-C6AD316CDB6C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41">
            <a:extLst>
              <a:ext uri="{FF2B5EF4-FFF2-40B4-BE49-F238E27FC236}">
                <a16:creationId xmlns:a16="http://schemas.microsoft.com/office/drawing/2014/main" id="{F061483A-F48B-6784-3A70-8F5DEF6E4D3D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42">
            <a:extLst>
              <a:ext uri="{FF2B5EF4-FFF2-40B4-BE49-F238E27FC236}">
                <a16:creationId xmlns:a16="http://schemas.microsoft.com/office/drawing/2014/main" id="{8B39C4F3-29A6-1AD7-56B8-48AABCC71AF7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43">
            <a:extLst>
              <a:ext uri="{FF2B5EF4-FFF2-40B4-BE49-F238E27FC236}">
                <a16:creationId xmlns:a16="http://schemas.microsoft.com/office/drawing/2014/main" id="{A108FCCD-A3CE-567A-4E63-D34F2CD55C46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44">
            <a:extLst>
              <a:ext uri="{FF2B5EF4-FFF2-40B4-BE49-F238E27FC236}">
                <a16:creationId xmlns:a16="http://schemas.microsoft.com/office/drawing/2014/main" id="{4C97DA74-04DF-DC29-BBD4-3FF652EFCE14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45">
            <a:extLst>
              <a:ext uri="{FF2B5EF4-FFF2-40B4-BE49-F238E27FC236}">
                <a16:creationId xmlns:a16="http://schemas.microsoft.com/office/drawing/2014/main" id="{E1719375-5DD3-5658-52DC-7D5CA27D3334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46">
            <a:extLst>
              <a:ext uri="{FF2B5EF4-FFF2-40B4-BE49-F238E27FC236}">
                <a16:creationId xmlns:a16="http://schemas.microsoft.com/office/drawing/2014/main" id="{B0D99CC1-1B0D-2051-274B-4971777B6F5F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DE6B2C4A-9C2A-1B25-7BC2-9AB55671E2C5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48">
            <a:extLst>
              <a:ext uri="{FF2B5EF4-FFF2-40B4-BE49-F238E27FC236}">
                <a16:creationId xmlns:a16="http://schemas.microsoft.com/office/drawing/2014/main" id="{4E717B00-303B-3677-D73D-F6B14479830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49">
            <a:extLst>
              <a:ext uri="{FF2B5EF4-FFF2-40B4-BE49-F238E27FC236}">
                <a16:creationId xmlns:a16="http://schemas.microsoft.com/office/drawing/2014/main" id="{1C31DED5-280C-C858-182A-BFFC2E69976C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50">
            <a:extLst>
              <a:ext uri="{FF2B5EF4-FFF2-40B4-BE49-F238E27FC236}">
                <a16:creationId xmlns:a16="http://schemas.microsoft.com/office/drawing/2014/main" id="{7C4BA417-4176-83B0-C7F9-43D29446722F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51">
            <a:extLst>
              <a:ext uri="{FF2B5EF4-FFF2-40B4-BE49-F238E27FC236}">
                <a16:creationId xmlns:a16="http://schemas.microsoft.com/office/drawing/2014/main" id="{FD5FC822-9443-D23F-52E9-6C35265A4244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52">
            <a:extLst>
              <a:ext uri="{FF2B5EF4-FFF2-40B4-BE49-F238E27FC236}">
                <a16:creationId xmlns:a16="http://schemas.microsoft.com/office/drawing/2014/main" id="{71DF1739-C23D-ACAC-66D2-23D989842984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53">
            <a:extLst>
              <a:ext uri="{FF2B5EF4-FFF2-40B4-BE49-F238E27FC236}">
                <a16:creationId xmlns:a16="http://schemas.microsoft.com/office/drawing/2014/main" id="{75EFB578-F2F5-BD24-F220-9CC5008FCB05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54">
            <a:extLst>
              <a:ext uri="{FF2B5EF4-FFF2-40B4-BE49-F238E27FC236}">
                <a16:creationId xmlns:a16="http://schemas.microsoft.com/office/drawing/2014/main" id="{1B36B585-45B0-C6BE-3247-B947C4EAD3BF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55">
            <a:extLst>
              <a:ext uri="{FF2B5EF4-FFF2-40B4-BE49-F238E27FC236}">
                <a16:creationId xmlns:a16="http://schemas.microsoft.com/office/drawing/2014/main" id="{514B443A-66DE-927F-B792-09DCE7C73AFF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56">
            <a:extLst>
              <a:ext uri="{FF2B5EF4-FFF2-40B4-BE49-F238E27FC236}">
                <a16:creationId xmlns:a16="http://schemas.microsoft.com/office/drawing/2014/main" id="{0423D495-6801-16D8-3D88-52BB4B76E5C2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57">
            <a:extLst>
              <a:ext uri="{FF2B5EF4-FFF2-40B4-BE49-F238E27FC236}">
                <a16:creationId xmlns:a16="http://schemas.microsoft.com/office/drawing/2014/main" id="{A7AD7E29-3F95-8736-AB51-40971B69B313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 59">
            <a:extLst>
              <a:ext uri="{FF2B5EF4-FFF2-40B4-BE49-F238E27FC236}">
                <a16:creationId xmlns:a16="http://schemas.microsoft.com/office/drawing/2014/main" id="{BF5238A6-0684-216D-E4C0-20B8388ABC9D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60">
            <a:extLst>
              <a:ext uri="{FF2B5EF4-FFF2-40B4-BE49-F238E27FC236}">
                <a16:creationId xmlns:a16="http://schemas.microsoft.com/office/drawing/2014/main" id="{3046E49A-D065-CA4B-9F4B-41ED12525C89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 61">
            <a:extLst>
              <a:ext uri="{FF2B5EF4-FFF2-40B4-BE49-F238E27FC236}">
                <a16:creationId xmlns:a16="http://schemas.microsoft.com/office/drawing/2014/main" id="{B81C8936-41AC-E8D7-1F02-E5A60C7B1F03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62">
            <a:extLst>
              <a:ext uri="{FF2B5EF4-FFF2-40B4-BE49-F238E27FC236}">
                <a16:creationId xmlns:a16="http://schemas.microsoft.com/office/drawing/2014/main" id="{A0A1CA1D-9323-9B77-7C98-E94A06DE66F0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 64">
            <a:extLst>
              <a:ext uri="{FF2B5EF4-FFF2-40B4-BE49-F238E27FC236}">
                <a16:creationId xmlns:a16="http://schemas.microsoft.com/office/drawing/2014/main" id="{0D2578C1-DCB2-DD9D-BE2F-987603C49370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65">
            <a:extLst>
              <a:ext uri="{FF2B5EF4-FFF2-40B4-BE49-F238E27FC236}">
                <a16:creationId xmlns:a16="http://schemas.microsoft.com/office/drawing/2014/main" id="{89D4DEC0-D4BB-DB71-DCB3-A81ECCEA353E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 66">
            <a:extLst>
              <a:ext uri="{FF2B5EF4-FFF2-40B4-BE49-F238E27FC236}">
                <a16:creationId xmlns:a16="http://schemas.microsoft.com/office/drawing/2014/main" id="{C2B8195E-50AF-0B85-493C-7EB75F340B65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71">
            <a:extLst>
              <a:ext uri="{FF2B5EF4-FFF2-40B4-BE49-F238E27FC236}">
                <a16:creationId xmlns:a16="http://schemas.microsoft.com/office/drawing/2014/main" id="{EDA4ACF9-3B49-88EB-FDDA-692C11E306F6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7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7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7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7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7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7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8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8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8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8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8" grpId="0" animBg="1"/>
      <p:bldP spid="18" grpId="1" animBg="1"/>
      <p:bldP spid="18" grpId="2" animBg="1"/>
      <p:bldP spid="22" grpId="0" animBg="1"/>
      <p:bldP spid="22" grpId="1" animBg="1"/>
      <p:bldP spid="22" grpId="2" animBg="1"/>
      <p:bldP spid="26" grpId="0" animBg="1"/>
      <p:bldP spid="26" grpId="1" animBg="1"/>
      <p:bldP spid="26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ECCD4-BC58-1D0E-420F-CA79D0DE13B6}"/>
              </a:ext>
            </a:extLst>
          </p:cNvPr>
          <p:cNvSpPr txBox="1"/>
          <p:nvPr/>
        </p:nvSpPr>
        <p:spPr>
          <a:xfrm>
            <a:off x="2788700" y="1677986"/>
            <a:ext cx="649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50" charset="0"/>
                <a:ea typeface="+mn-ea"/>
                <a:cs typeface="+mn-cs"/>
              </a:rPr>
              <a:t>WHAT YOU NEED TO ACHIEVE IN JULY TO WIN!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4E7F-1CFF-6A1C-926E-7A5A6FF5BB56}"/>
              </a:ext>
            </a:extLst>
          </p:cNvPr>
          <p:cNvSpPr txBox="1"/>
          <p:nvPr/>
        </p:nvSpPr>
        <p:spPr>
          <a:xfrm>
            <a:off x="2380246" y="619920"/>
            <a:ext cx="73245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Holiday in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the sun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EVP AND ABOVE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AF635B-1809-66BF-5F6E-889F66E2BB02}"/>
              </a:ext>
            </a:extLst>
          </p:cNvPr>
          <p:cNvGraphicFramePr>
            <a:graphicFrameLocks noGrp="1"/>
          </p:cNvGraphicFramePr>
          <p:nvPr/>
        </p:nvGraphicFramePr>
        <p:xfrm>
          <a:off x="2349844" y="2303330"/>
          <a:ext cx="7736621" cy="3598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91080">
                  <a:extLst>
                    <a:ext uri="{9D8B030D-6E8A-4147-A177-3AD203B41FA5}">
                      <a16:colId xmlns:a16="http://schemas.microsoft.com/office/drawing/2014/main" val="472550744"/>
                    </a:ext>
                  </a:extLst>
                </a:gridCol>
                <a:gridCol w="2422688">
                  <a:extLst>
                    <a:ext uri="{9D8B030D-6E8A-4147-A177-3AD203B41FA5}">
                      <a16:colId xmlns:a16="http://schemas.microsoft.com/office/drawing/2014/main" val="583451327"/>
                    </a:ext>
                  </a:extLst>
                </a:gridCol>
                <a:gridCol w="1922853">
                  <a:extLst>
                    <a:ext uri="{9D8B030D-6E8A-4147-A177-3AD203B41FA5}">
                      <a16:colId xmlns:a16="http://schemas.microsoft.com/office/drawing/2014/main" val="2763735310"/>
                    </a:ext>
                  </a:extLst>
                </a:gridCol>
              </a:tblGrid>
              <a:tr h="327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Name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Team Recruits Left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Premium Left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3060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Alan &amp; Andrea Palmer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£4,360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3777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Arvin &amp; Genevieve Burgos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6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81035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Barbara Anderson-Stewart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10.25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244163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Christiane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Metoukson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 Dawe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4.5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£12,383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766655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Justina &amp; Christopher Ilochi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£12,392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154032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Olayinka Cline-Thomas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13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£21,229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5041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Roger Munar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21.75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384377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Roger &amp; Leilani Palima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10.5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£10,464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98199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Sam &amp; Gilda Leigh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£13,067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616588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Sharon Wint-Gordon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10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£16,812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65391"/>
                  </a:ext>
                </a:extLst>
              </a:tr>
            </a:tbl>
          </a:graphicData>
        </a:graphic>
      </p:graphicFrame>
      <p:sp>
        <p:nvSpPr>
          <p:cNvPr id="3" name="Freeform 3">
            <a:extLst>
              <a:ext uri="{FF2B5EF4-FFF2-40B4-BE49-F238E27FC236}">
                <a16:creationId xmlns:a16="http://schemas.microsoft.com/office/drawing/2014/main" id="{60515DF3-1200-59B2-E07B-01C72C57C1EE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DE895B1-D3F7-BBF6-DE5C-F9C9CDD5E239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A906F04-76F8-83A5-5966-6ACFC497A2FD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C3BF477-B2C7-1237-DF55-1C93E10676BF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070BF9E-C9F4-F52F-7408-DA2D31BAB43B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1E0FB85-2C4D-2296-3828-0626019DFEE7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8DA273E-D5C7-EAB7-BF09-64A2EC31E072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AF815464-5F06-2BBB-38F6-564E578A854F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2DD96FE8-E78B-C9C9-5E02-71505AB8CA6D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409BEB7C-A56F-3645-CCB2-51B4439F70F4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BAA37884-8CB4-38B8-8B15-E25BD4AD6C54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35E031B-D270-6C7C-E13D-3BE1267F8C43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5D0ABAA2-80F3-6BAD-31B6-63CC52D4D7EA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F532E087-56D3-57B4-BF85-E8993A9CC31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9AB49724-EBE8-A679-71DE-58781F3F5D36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C4F52809-1D4D-D59B-B616-BFD8A05C3F34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D55B3BE8-1FE5-17BF-2DED-6DC0AE450FD2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8F5890E0-A94F-9BBA-AD31-09F920ACDA61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8066E71F-E565-AE77-5B0D-2A2F8F9F596D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A16D5207-593F-1643-F130-9F39A9831D73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696989D-AAE9-B167-033F-FA6A9412BE6A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1557F4C7-2919-2485-706C-AA0F95AB5957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8F47C4DF-727D-EA48-CD8B-627E0866236D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4B411DF9-B33B-596E-BD80-EABD70E1CE36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7">
            <a:extLst>
              <a:ext uri="{FF2B5EF4-FFF2-40B4-BE49-F238E27FC236}">
                <a16:creationId xmlns:a16="http://schemas.microsoft.com/office/drawing/2014/main" id="{1CFDFACC-0BCF-06F3-B60B-8FD2FA1F2DB0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6EBF0C9D-AC01-A141-02DB-449B84BC54F8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9DF9C0D5-E9F3-92A3-65E4-B7A8EB052B76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0">
            <a:extLst>
              <a:ext uri="{FF2B5EF4-FFF2-40B4-BE49-F238E27FC236}">
                <a16:creationId xmlns:a16="http://schemas.microsoft.com/office/drawing/2014/main" id="{7E7E0C51-5AD2-D249-9915-A7A3045B8558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AD124528-A560-22A9-205A-7C8BDCFE14E3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FD8CF83D-F44F-D551-C4A7-17BFD84AFDEE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3">
            <a:extLst>
              <a:ext uri="{FF2B5EF4-FFF2-40B4-BE49-F238E27FC236}">
                <a16:creationId xmlns:a16="http://schemas.microsoft.com/office/drawing/2014/main" id="{98161B39-9B7A-3DED-69A2-01F9FE79D5BB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4">
            <a:extLst>
              <a:ext uri="{FF2B5EF4-FFF2-40B4-BE49-F238E27FC236}">
                <a16:creationId xmlns:a16="http://schemas.microsoft.com/office/drawing/2014/main" id="{BD5D7CEF-179D-2D8F-E5B9-391D38C9672E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B01A8511-3425-1887-1642-F7D273AF3266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F7283D2B-3D2E-A75A-3CD6-DEB1829C5097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7">
            <a:extLst>
              <a:ext uri="{FF2B5EF4-FFF2-40B4-BE49-F238E27FC236}">
                <a16:creationId xmlns:a16="http://schemas.microsoft.com/office/drawing/2014/main" id="{3B3499FD-A072-23FB-2D2B-0AFB14CB6D0F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8">
            <a:extLst>
              <a:ext uri="{FF2B5EF4-FFF2-40B4-BE49-F238E27FC236}">
                <a16:creationId xmlns:a16="http://schemas.microsoft.com/office/drawing/2014/main" id="{56233963-2A69-A559-ECDE-0737DAE105B6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9">
            <a:extLst>
              <a:ext uri="{FF2B5EF4-FFF2-40B4-BE49-F238E27FC236}">
                <a16:creationId xmlns:a16="http://schemas.microsoft.com/office/drawing/2014/main" id="{313BE9A1-0E1E-1415-BD1B-E6FB2C54973D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0">
            <a:extLst>
              <a:ext uri="{FF2B5EF4-FFF2-40B4-BE49-F238E27FC236}">
                <a16:creationId xmlns:a16="http://schemas.microsoft.com/office/drawing/2014/main" id="{44AA8227-4453-9CBF-C6DA-DD6FA5274B7E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1">
            <a:extLst>
              <a:ext uri="{FF2B5EF4-FFF2-40B4-BE49-F238E27FC236}">
                <a16:creationId xmlns:a16="http://schemas.microsoft.com/office/drawing/2014/main" id="{E1EAE85E-248D-15B4-8971-10D9CE03DBFE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2">
            <a:extLst>
              <a:ext uri="{FF2B5EF4-FFF2-40B4-BE49-F238E27FC236}">
                <a16:creationId xmlns:a16="http://schemas.microsoft.com/office/drawing/2014/main" id="{4ABFE94B-A38C-AF6B-3A4D-E01DEDAFEFB6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3">
            <a:extLst>
              <a:ext uri="{FF2B5EF4-FFF2-40B4-BE49-F238E27FC236}">
                <a16:creationId xmlns:a16="http://schemas.microsoft.com/office/drawing/2014/main" id="{84DCA542-A477-05C3-C41B-BB12248A98F9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952F2AB8-2DAA-5D2F-F358-88D1F631A6B3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5">
            <a:extLst>
              <a:ext uri="{FF2B5EF4-FFF2-40B4-BE49-F238E27FC236}">
                <a16:creationId xmlns:a16="http://schemas.microsoft.com/office/drawing/2014/main" id="{0AE96C4C-49AB-86A2-D93E-D6AB64501F43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6">
            <a:extLst>
              <a:ext uri="{FF2B5EF4-FFF2-40B4-BE49-F238E27FC236}">
                <a16:creationId xmlns:a16="http://schemas.microsoft.com/office/drawing/2014/main" id="{0E4C4A17-6007-97E7-B3C0-FBBA13D926CC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3B44F57-1906-CB07-CF4F-CCDC91814957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AD69375A-7913-9C76-D4AD-C5C947C8B048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506E71FC-AA13-07F7-C360-8E9288B57504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E1D31641-28D0-8A08-7C83-144D24E40E83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1">
            <a:extLst>
              <a:ext uri="{FF2B5EF4-FFF2-40B4-BE49-F238E27FC236}">
                <a16:creationId xmlns:a16="http://schemas.microsoft.com/office/drawing/2014/main" id="{12A4A05C-13D9-D19B-B287-451A9A75A475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2">
            <a:extLst>
              <a:ext uri="{FF2B5EF4-FFF2-40B4-BE49-F238E27FC236}">
                <a16:creationId xmlns:a16="http://schemas.microsoft.com/office/drawing/2014/main" id="{FB2DEE47-64FA-63F3-53FF-F88092363E7A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3">
            <a:extLst>
              <a:ext uri="{FF2B5EF4-FFF2-40B4-BE49-F238E27FC236}">
                <a16:creationId xmlns:a16="http://schemas.microsoft.com/office/drawing/2014/main" id="{E79A6ED4-5541-8B24-9EE9-0D9AB6E62847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4">
            <a:extLst>
              <a:ext uri="{FF2B5EF4-FFF2-40B4-BE49-F238E27FC236}">
                <a16:creationId xmlns:a16="http://schemas.microsoft.com/office/drawing/2014/main" id="{C3CCE531-0FD7-EA88-60DF-B1FF90BAD585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5">
            <a:extLst>
              <a:ext uri="{FF2B5EF4-FFF2-40B4-BE49-F238E27FC236}">
                <a16:creationId xmlns:a16="http://schemas.microsoft.com/office/drawing/2014/main" id="{6996323C-CA59-3EEF-EE64-F275734266A6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6">
            <a:extLst>
              <a:ext uri="{FF2B5EF4-FFF2-40B4-BE49-F238E27FC236}">
                <a16:creationId xmlns:a16="http://schemas.microsoft.com/office/drawing/2014/main" id="{F28295E2-06C6-AD5C-297B-F11F5EF22D29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7">
            <a:extLst>
              <a:ext uri="{FF2B5EF4-FFF2-40B4-BE49-F238E27FC236}">
                <a16:creationId xmlns:a16="http://schemas.microsoft.com/office/drawing/2014/main" id="{3A35CFF2-DA22-6373-27BB-672BAA3B68AB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9">
            <a:extLst>
              <a:ext uri="{FF2B5EF4-FFF2-40B4-BE49-F238E27FC236}">
                <a16:creationId xmlns:a16="http://schemas.microsoft.com/office/drawing/2014/main" id="{C93D039E-6090-EBC2-C2BD-BC5FEC356320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0">
            <a:extLst>
              <a:ext uri="{FF2B5EF4-FFF2-40B4-BE49-F238E27FC236}">
                <a16:creationId xmlns:a16="http://schemas.microsoft.com/office/drawing/2014/main" id="{84727AF5-AA79-CCE6-A985-F854BCEBE359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1">
            <a:extLst>
              <a:ext uri="{FF2B5EF4-FFF2-40B4-BE49-F238E27FC236}">
                <a16:creationId xmlns:a16="http://schemas.microsoft.com/office/drawing/2014/main" id="{FC9DAC86-7AAC-D5F0-6786-DE78715836A5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2">
            <a:extLst>
              <a:ext uri="{FF2B5EF4-FFF2-40B4-BE49-F238E27FC236}">
                <a16:creationId xmlns:a16="http://schemas.microsoft.com/office/drawing/2014/main" id="{7B6EB3F7-CF02-B102-034D-0664843DF82A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4">
            <a:extLst>
              <a:ext uri="{FF2B5EF4-FFF2-40B4-BE49-F238E27FC236}">
                <a16:creationId xmlns:a16="http://schemas.microsoft.com/office/drawing/2014/main" id="{C8536A96-EEEB-50A6-20DE-CF3F308D054D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5">
            <a:extLst>
              <a:ext uri="{FF2B5EF4-FFF2-40B4-BE49-F238E27FC236}">
                <a16:creationId xmlns:a16="http://schemas.microsoft.com/office/drawing/2014/main" id="{A818A86E-94A6-432D-40DE-8303DBE73DCE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6">
            <a:extLst>
              <a:ext uri="{FF2B5EF4-FFF2-40B4-BE49-F238E27FC236}">
                <a16:creationId xmlns:a16="http://schemas.microsoft.com/office/drawing/2014/main" id="{6CB98385-299C-371C-9A25-E060EF77622F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DD75EB58-352A-ECC1-5D2F-93FF3A98F55E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4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ECCD4-BC58-1D0E-420F-CA79D0DE13B6}"/>
              </a:ext>
            </a:extLst>
          </p:cNvPr>
          <p:cNvSpPr txBox="1"/>
          <p:nvPr/>
        </p:nvSpPr>
        <p:spPr>
          <a:xfrm>
            <a:off x="2788700" y="1677986"/>
            <a:ext cx="649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50" charset="0"/>
                <a:ea typeface="+mn-ea"/>
                <a:cs typeface="+mn-cs"/>
              </a:rPr>
              <a:t>WHAT YOU NEED TO ACHIEVE IN JULY TO WIN!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4E7F-1CFF-6A1C-926E-7A5A6FF5BB56}"/>
              </a:ext>
            </a:extLst>
          </p:cNvPr>
          <p:cNvSpPr txBox="1"/>
          <p:nvPr/>
        </p:nvSpPr>
        <p:spPr>
          <a:xfrm>
            <a:off x="2380246" y="619920"/>
            <a:ext cx="73245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Holiday in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the sun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BELOW EVP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E4127-F4CF-0DDF-1E55-16E332EB5814}"/>
              </a:ext>
            </a:extLst>
          </p:cNvPr>
          <p:cNvGraphicFramePr>
            <a:graphicFrameLocks noGrp="1"/>
          </p:cNvGraphicFramePr>
          <p:nvPr/>
        </p:nvGraphicFramePr>
        <p:xfrm>
          <a:off x="2227689" y="3227733"/>
          <a:ext cx="7736621" cy="1524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94775">
                  <a:extLst>
                    <a:ext uri="{9D8B030D-6E8A-4147-A177-3AD203B41FA5}">
                      <a16:colId xmlns:a16="http://schemas.microsoft.com/office/drawing/2014/main" val="472550744"/>
                    </a:ext>
                  </a:extLst>
                </a:gridCol>
                <a:gridCol w="2462039">
                  <a:extLst>
                    <a:ext uri="{9D8B030D-6E8A-4147-A177-3AD203B41FA5}">
                      <a16:colId xmlns:a16="http://schemas.microsoft.com/office/drawing/2014/main" val="583451327"/>
                    </a:ext>
                  </a:extLst>
                </a:gridCol>
                <a:gridCol w="1979807">
                  <a:extLst>
                    <a:ext uri="{9D8B030D-6E8A-4147-A177-3AD203B41FA5}">
                      <a16:colId xmlns:a16="http://schemas.microsoft.com/office/drawing/2014/main" val="2763735310"/>
                    </a:ext>
                  </a:extLst>
                </a:gridCol>
              </a:tblGrid>
              <a:tr h="327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Name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Team Recruits Left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Montserrat"/>
                        </a:rPr>
                        <a:t>Premium Left</a:t>
                      </a:r>
                    </a:p>
                  </a:txBody>
                  <a:tcPr marL="9525" marR="9525" marT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3060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Evelyn Cunanan (GL)</a:t>
                      </a:r>
                    </a:p>
                  </a:txBody>
                  <a:tcPr marL="9524" marR="9524" marT="9524" anchor="b">
                    <a:lnL w="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9</a:t>
                      </a:r>
                    </a:p>
                  </a:txBody>
                  <a:tcPr marL="9524" marR="9524" marT="9524" anchor="b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£5,678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9524" marR="9524" marT="9524" anchor="b">
                    <a:lnL w="12700">
                      <a:noFill/>
                    </a:lnL>
                    <a:lnR w="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3777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Rose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Okechi-Mbalaso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 (GL)</a:t>
                      </a:r>
                    </a:p>
                  </a:txBody>
                  <a:tcPr marL="9524" marR="9524" marT="9524" anchor="b">
                    <a:lnL w="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4" marR="9524" marT="9524" anchor="b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£10,178</a:t>
                      </a:r>
                    </a:p>
                  </a:txBody>
                  <a:tcPr marL="9524" marR="9524" marT="9524" anchor="b">
                    <a:lnL w="12700">
                      <a:noFill/>
                    </a:lnL>
                    <a:lnR w="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810351"/>
                  </a:ext>
                </a:extLst>
              </a:tr>
              <a:tr h="3271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Selah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Kamuwanga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 Romain (SGL)</a:t>
                      </a:r>
                    </a:p>
                  </a:txBody>
                  <a:tcPr marL="9524" marR="9524" marT="9524" anchor="b">
                    <a:lnL w="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rgbClr val="92D050"/>
                          </a:solidFill>
                          <a:effectLst/>
                          <a:latin typeface="Montserrat"/>
                        </a:rPr>
                        <a:t>Achieved</a:t>
                      </a:r>
                      <a:endParaRPr lang="en-US" sz="1600" b="1" dirty="0">
                        <a:solidFill>
                          <a:srgbClr val="990000"/>
                        </a:solidFill>
                        <a:effectLst/>
                        <a:latin typeface="Montserrat"/>
                      </a:endParaRPr>
                    </a:p>
                  </a:txBody>
                  <a:tcPr marL="9524" marR="9524" marT="9524" anchor="b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£10,151</a:t>
                      </a:r>
                    </a:p>
                  </a:txBody>
                  <a:tcPr marL="9524" marR="9524" marT="9524" anchor="b">
                    <a:lnL w="12700">
                      <a:noFill/>
                    </a:lnL>
                    <a:lnR w="0">
                      <a:noFill/>
                    </a:lnR>
                    <a:lnT w="1270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244163"/>
                  </a:ext>
                </a:extLst>
              </a:tr>
            </a:tbl>
          </a:graphicData>
        </a:graphic>
      </p:graphicFrame>
      <p:sp>
        <p:nvSpPr>
          <p:cNvPr id="3" name="Freeform 3">
            <a:extLst>
              <a:ext uri="{FF2B5EF4-FFF2-40B4-BE49-F238E27FC236}">
                <a16:creationId xmlns:a16="http://schemas.microsoft.com/office/drawing/2014/main" id="{7C9E61F7-ECB0-7E7F-E08B-1AD9C53564C9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D205590-4DBE-4248-12F4-FCDC94386C90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0031A58-CC25-8BA0-D478-446871675891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882BF16-2CDE-14D4-901B-05A4E18E79C7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53B90CA-73AC-0E30-05D3-D8F1895129BF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DC3B096A-05A1-97B3-492E-8985B4AF853C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3583AA51-201F-4169-3DCC-D48650344119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4C13649-AAA3-E8D5-6616-B8767B1B4993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C6926857-6031-963C-59DC-7DA79F885139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7EA0BF8-7066-00D3-968D-4261CF82F896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BBDCA8AF-37DD-DC86-5712-D20E6426A0D7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1A3E6E59-008E-5653-A3E8-D800A4825970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709DF56-04C6-65A0-AEDE-D25FCE383E5D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68F0D7E9-B7A3-7024-6E0D-78FF5FC75A7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C2B8EE48-DD9F-7870-43BC-E4B5B789FC8D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3BED30F6-A2C1-A24C-4127-AA61D1927F08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3D6E1F0A-3FF7-5381-8854-AD1028D9102F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0E3BB953-0318-637C-A38A-6529A4F3A57A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0CA76A32-4B1E-363E-B10E-B56D3A8F0BF8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DE8D6A12-D085-D4D4-9BD5-2A47A08DE8BC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4B81C910-A4E1-B9D1-A756-B8E97305F0DC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7A54E35A-D0B8-D62B-7980-B87AA4304E1C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B1AFEAA4-F89A-FB9C-246E-0A900118B3C6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8BA0C29D-CDBB-E5A8-DAD2-83F17C21B084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7">
            <a:extLst>
              <a:ext uri="{FF2B5EF4-FFF2-40B4-BE49-F238E27FC236}">
                <a16:creationId xmlns:a16="http://schemas.microsoft.com/office/drawing/2014/main" id="{0ADDD2BF-FC8F-880A-CC16-7F87CD8A5E2D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EEF5C86C-0066-B1DE-3DCC-053E9613BB96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1D381572-3F67-5D21-95F2-C6204BEA386B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0">
            <a:extLst>
              <a:ext uri="{FF2B5EF4-FFF2-40B4-BE49-F238E27FC236}">
                <a16:creationId xmlns:a16="http://schemas.microsoft.com/office/drawing/2014/main" id="{FAA6D7EB-376B-55C0-0F6C-2E0BF6F0F21C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7D1BC695-4C46-0CC4-BDCE-E4427D8EA4DC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762FD53F-8C98-2CF6-2BBE-97B1E4AC7A5C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3">
            <a:extLst>
              <a:ext uri="{FF2B5EF4-FFF2-40B4-BE49-F238E27FC236}">
                <a16:creationId xmlns:a16="http://schemas.microsoft.com/office/drawing/2014/main" id="{C14BA876-53F2-41C6-125A-15A52231A103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4">
            <a:extLst>
              <a:ext uri="{FF2B5EF4-FFF2-40B4-BE49-F238E27FC236}">
                <a16:creationId xmlns:a16="http://schemas.microsoft.com/office/drawing/2014/main" id="{150061B3-EBFB-D0EA-4C56-28A7432D9ECC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233F13F2-92F6-812D-0921-C4D24AA1125C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37D78D87-3E38-F8DC-5C9E-04F3E5EFA682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7">
            <a:extLst>
              <a:ext uri="{FF2B5EF4-FFF2-40B4-BE49-F238E27FC236}">
                <a16:creationId xmlns:a16="http://schemas.microsoft.com/office/drawing/2014/main" id="{9B22410E-0972-D8BB-8999-5D54BB427A0A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8">
            <a:extLst>
              <a:ext uri="{FF2B5EF4-FFF2-40B4-BE49-F238E27FC236}">
                <a16:creationId xmlns:a16="http://schemas.microsoft.com/office/drawing/2014/main" id="{81766976-0AE0-317E-B56C-52E16E594C5B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9">
            <a:extLst>
              <a:ext uri="{FF2B5EF4-FFF2-40B4-BE49-F238E27FC236}">
                <a16:creationId xmlns:a16="http://schemas.microsoft.com/office/drawing/2014/main" id="{FAACA93E-D645-EA50-4911-35DCF3FB6E42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0">
            <a:extLst>
              <a:ext uri="{FF2B5EF4-FFF2-40B4-BE49-F238E27FC236}">
                <a16:creationId xmlns:a16="http://schemas.microsoft.com/office/drawing/2014/main" id="{A951CB28-28F2-BE22-0B3A-3812EAE6FC49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1">
            <a:extLst>
              <a:ext uri="{FF2B5EF4-FFF2-40B4-BE49-F238E27FC236}">
                <a16:creationId xmlns:a16="http://schemas.microsoft.com/office/drawing/2014/main" id="{CFBDB705-18AB-9A10-C94E-45803C498D66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2">
            <a:extLst>
              <a:ext uri="{FF2B5EF4-FFF2-40B4-BE49-F238E27FC236}">
                <a16:creationId xmlns:a16="http://schemas.microsoft.com/office/drawing/2014/main" id="{33647DC8-B957-E4C6-633F-80F2B48FC45D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3">
            <a:extLst>
              <a:ext uri="{FF2B5EF4-FFF2-40B4-BE49-F238E27FC236}">
                <a16:creationId xmlns:a16="http://schemas.microsoft.com/office/drawing/2014/main" id="{584CCC66-6B9B-CE03-63ED-EA50AB09C1BC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7A28576F-B26F-3EDC-4569-F4C5DD84607F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5">
            <a:extLst>
              <a:ext uri="{FF2B5EF4-FFF2-40B4-BE49-F238E27FC236}">
                <a16:creationId xmlns:a16="http://schemas.microsoft.com/office/drawing/2014/main" id="{48427D31-B32B-F24C-7D4F-9DA2A71922AE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6">
            <a:extLst>
              <a:ext uri="{FF2B5EF4-FFF2-40B4-BE49-F238E27FC236}">
                <a16:creationId xmlns:a16="http://schemas.microsoft.com/office/drawing/2014/main" id="{B27686F7-AB90-89AA-031C-35B07F5B14A8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694F7AA7-4EF7-1A2A-4FAA-79086F1C4D73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1A01D52C-040B-E5DA-0B37-9D0CBF54D70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9F465DE3-6D65-60A6-67AE-843CDACA1D65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FBC03F57-1E73-2858-ABE6-F9876999EA03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1">
            <a:extLst>
              <a:ext uri="{FF2B5EF4-FFF2-40B4-BE49-F238E27FC236}">
                <a16:creationId xmlns:a16="http://schemas.microsoft.com/office/drawing/2014/main" id="{5A379D2C-4B96-3317-241F-E78B3032BD11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2">
            <a:extLst>
              <a:ext uri="{FF2B5EF4-FFF2-40B4-BE49-F238E27FC236}">
                <a16:creationId xmlns:a16="http://schemas.microsoft.com/office/drawing/2014/main" id="{95415889-C125-9EF1-876D-97F31AB2EEF0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3">
            <a:extLst>
              <a:ext uri="{FF2B5EF4-FFF2-40B4-BE49-F238E27FC236}">
                <a16:creationId xmlns:a16="http://schemas.microsoft.com/office/drawing/2014/main" id="{4BF92ABD-F31C-ED69-161B-347C2DE02572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4">
            <a:extLst>
              <a:ext uri="{FF2B5EF4-FFF2-40B4-BE49-F238E27FC236}">
                <a16:creationId xmlns:a16="http://schemas.microsoft.com/office/drawing/2014/main" id="{0BD28904-293D-4634-5CE5-B603D916D51E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5">
            <a:extLst>
              <a:ext uri="{FF2B5EF4-FFF2-40B4-BE49-F238E27FC236}">
                <a16:creationId xmlns:a16="http://schemas.microsoft.com/office/drawing/2014/main" id="{20BF04C1-8963-AA9A-607F-9D6D93DCCB5C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6">
            <a:extLst>
              <a:ext uri="{FF2B5EF4-FFF2-40B4-BE49-F238E27FC236}">
                <a16:creationId xmlns:a16="http://schemas.microsoft.com/office/drawing/2014/main" id="{57972156-EBB1-4473-6403-F62C331A0786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7">
            <a:extLst>
              <a:ext uri="{FF2B5EF4-FFF2-40B4-BE49-F238E27FC236}">
                <a16:creationId xmlns:a16="http://schemas.microsoft.com/office/drawing/2014/main" id="{09010F97-398E-C58D-F318-BBD00AB50A37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9">
            <a:extLst>
              <a:ext uri="{FF2B5EF4-FFF2-40B4-BE49-F238E27FC236}">
                <a16:creationId xmlns:a16="http://schemas.microsoft.com/office/drawing/2014/main" id="{92F3C980-9D3C-6A68-B387-47C7A068468E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0">
            <a:extLst>
              <a:ext uri="{FF2B5EF4-FFF2-40B4-BE49-F238E27FC236}">
                <a16:creationId xmlns:a16="http://schemas.microsoft.com/office/drawing/2014/main" id="{FD0AFF72-6DA1-8B48-7115-8E42C163DDDE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1">
            <a:extLst>
              <a:ext uri="{FF2B5EF4-FFF2-40B4-BE49-F238E27FC236}">
                <a16:creationId xmlns:a16="http://schemas.microsoft.com/office/drawing/2014/main" id="{E7D9E1D9-45E1-7C5D-16BF-7B019C13AD92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2">
            <a:extLst>
              <a:ext uri="{FF2B5EF4-FFF2-40B4-BE49-F238E27FC236}">
                <a16:creationId xmlns:a16="http://schemas.microsoft.com/office/drawing/2014/main" id="{63E116B3-3D88-E991-40F2-1026738994DF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4">
            <a:extLst>
              <a:ext uri="{FF2B5EF4-FFF2-40B4-BE49-F238E27FC236}">
                <a16:creationId xmlns:a16="http://schemas.microsoft.com/office/drawing/2014/main" id="{45A42FD2-1AA6-B230-F54A-1443A1F4AD05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5">
            <a:extLst>
              <a:ext uri="{FF2B5EF4-FFF2-40B4-BE49-F238E27FC236}">
                <a16:creationId xmlns:a16="http://schemas.microsoft.com/office/drawing/2014/main" id="{0B5D8B5F-9CCF-521F-1001-BBB0E2F9169A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6">
            <a:extLst>
              <a:ext uri="{FF2B5EF4-FFF2-40B4-BE49-F238E27FC236}">
                <a16:creationId xmlns:a16="http://schemas.microsoft.com/office/drawing/2014/main" id="{744AF1F8-143E-891F-4939-0C4FE635F88B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5CE76F8C-DF3B-BC49-5441-BBA50130F079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8" grpId="0" animBg="1"/>
      <p:bldP spid="8" grpId="1" animBg="1"/>
      <p:bldP spid="8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52080-9117-ADBD-0164-131910137441}"/>
              </a:ext>
            </a:extLst>
          </p:cNvPr>
          <p:cNvSpPr txBox="1"/>
          <p:nvPr/>
        </p:nvSpPr>
        <p:spPr>
          <a:xfrm>
            <a:off x="695239" y="616260"/>
            <a:ext cx="1080152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 dirty="0">
                <a:solidFill>
                  <a:srgbClr val="FFC000"/>
                </a:solidFill>
                <a:latin typeface="Montserrat"/>
              </a:rPr>
              <a:t>ONLINE BUSINESS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 OVERVIEW MEETING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/>
              </a:rPr>
            </a:b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EVERY MONDAY</a:t>
            </a:r>
          </a:p>
          <a:p>
            <a:pPr algn="ctr"/>
            <a:r>
              <a:rPr lang="en-GB" sz="1600" i="1" dirty="0">
                <a:solidFill>
                  <a:schemeClr val="bg1"/>
                </a:solidFill>
                <a:latin typeface="Montserrat"/>
              </a:rPr>
              <a:t>(except when there’s a live BOM)</a:t>
            </a:r>
            <a:endParaRPr lang="en-GB" sz="2000" i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48961-9537-3E5E-0CEF-5B687050BFFB}"/>
              </a:ext>
            </a:extLst>
          </p:cNvPr>
          <p:cNvSpPr txBox="1"/>
          <p:nvPr/>
        </p:nvSpPr>
        <p:spPr>
          <a:xfrm>
            <a:off x="867620" y="2007444"/>
            <a:ext cx="580178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Hosted by: </a:t>
            </a:r>
            <a:r>
              <a:rPr lang="en-US" b="1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Steve, Arvin &amp; Alan</a:t>
            </a:r>
          </a:p>
          <a:p>
            <a:endParaRPr lang="en-US">
              <a:solidFill>
                <a:schemeClr val="bg1"/>
              </a:solidFill>
              <a:latin typeface="Montserrat" panose="00000500000000000000" pitchFamily="50" charset="0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Topic: Genistar Business Overview</a:t>
            </a:r>
          </a:p>
          <a:p>
            <a:r>
              <a:rPr lang="en-US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Time: 7:30pm </a:t>
            </a:r>
            <a:r>
              <a:rPr lang="en-US" i="1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(Join at 7:15pm for a 7:30pm start)</a:t>
            </a:r>
          </a:p>
          <a:p>
            <a:endParaRPr lang="en-US">
              <a:solidFill>
                <a:schemeClr val="bg1"/>
              </a:solidFill>
              <a:latin typeface="Montserrat" panose="00000500000000000000" pitchFamily="50" charset="0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Meeting ID: 825 340 665</a:t>
            </a:r>
          </a:p>
          <a:p>
            <a:endParaRPr lang="en-US">
              <a:latin typeface="Montserrat" panose="00000500000000000000" pitchFamily="50" charset="0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BA9E1D-9BBC-AE1A-E132-1CAB19D7708D}"/>
              </a:ext>
            </a:extLst>
          </p:cNvPr>
          <p:cNvSpPr txBox="1"/>
          <p:nvPr/>
        </p:nvSpPr>
        <p:spPr>
          <a:xfrm>
            <a:off x="8204202" y="5466885"/>
            <a:ext cx="303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</a:rPr>
              <a:t>Scan and save the link</a:t>
            </a:r>
          </a:p>
        </p:txBody>
      </p:sp>
      <p:pic>
        <p:nvPicPr>
          <p:cNvPr id="13" name="Picture 12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59268768-1445-0F80-2F49-FF20FEF96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9" y="3926532"/>
            <a:ext cx="1818301" cy="181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20774F13-5AB5-2256-4A2C-173442558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61" y="3926531"/>
            <a:ext cx="1818301" cy="181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9F287613-FB17-BA49-CCA7-6829A38CB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10396" r="15500" b="41603"/>
          <a:stretch/>
        </p:blipFill>
        <p:spPr>
          <a:xfrm>
            <a:off x="908300" y="3933297"/>
            <a:ext cx="1818301" cy="181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03228C-0D48-8CD4-8404-DC82D182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45" y="2289116"/>
            <a:ext cx="3018398" cy="30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923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52080-9117-ADBD-0164-131910137441}"/>
              </a:ext>
            </a:extLst>
          </p:cNvPr>
          <p:cNvSpPr txBox="1"/>
          <p:nvPr/>
        </p:nvSpPr>
        <p:spPr>
          <a:xfrm>
            <a:off x="695239" y="616260"/>
            <a:ext cx="10801523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 dirty="0">
                <a:solidFill>
                  <a:srgbClr val="FFC000"/>
                </a:solidFill>
                <a:latin typeface="Montserrat"/>
              </a:rPr>
              <a:t>LIVE BUSINESS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 OVERVIEW MEETING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/>
              </a:rPr>
            </a:br>
            <a:r>
              <a:rPr lang="en-GB" sz="2000" b="1" dirty="0">
                <a:solidFill>
                  <a:schemeClr val="bg1"/>
                </a:solidFill>
                <a:latin typeface="Montserrat"/>
              </a:rPr>
              <a:t>MONDAY 22</a:t>
            </a:r>
            <a:r>
              <a:rPr lang="en-GB" sz="2000" b="1" baseline="30000" dirty="0">
                <a:solidFill>
                  <a:schemeClr val="bg1"/>
                </a:solidFill>
                <a:latin typeface="Montserrat"/>
              </a:rPr>
              <a:t>ND</a:t>
            </a:r>
            <a:r>
              <a:rPr lang="en-GB" sz="2000" b="1" dirty="0">
                <a:solidFill>
                  <a:schemeClr val="bg1"/>
                </a:solidFill>
                <a:latin typeface="Montserrat"/>
              </a:rPr>
              <a:t> JULY 2024</a:t>
            </a:r>
            <a:endParaRPr lang="en-GB" sz="20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08074-80D2-5937-AA82-F17773DD6095}"/>
              </a:ext>
            </a:extLst>
          </p:cNvPr>
          <p:cNvSpPr txBox="1"/>
          <p:nvPr/>
        </p:nvSpPr>
        <p:spPr>
          <a:xfrm>
            <a:off x="562602" y="2305602"/>
            <a:ext cx="7393622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LONDON</a:t>
            </a:r>
          </a:p>
          <a:p>
            <a:pP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Doubletree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Hilton 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Kensington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, 100 Cromwell Rd, London, SW7 4ER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BEBD5-DF75-7714-BA03-2845C2F5AE93}"/>
              </a:ext>
            </a:extLst>
          </p:cNvPr>
          <p:cNvSpPr txBox="1"/>
          <p:nvPr/>
        </p:nvSpPr>
        <p:spPr>
          <a:xfrm>
            <a:off x="562601" y="2906117"/>
            <a:ext cx="577688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SHEFFIELD</a:t>
            </a:r>
          </a:p>
          <a:p>
            <a:pP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The Hope Centre,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Bernard Road, S2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5BQ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FA2E8-0924-6381-30B2-41218E5C2032}"/>
              </a:ext>
            </a:extLst>
          </p:cNvPr>
          <p:cNvSpPr txBox="1"/>
          <p:nvPr/>
        </p:nvSpPr>
        <p:spPr>
          <a:xfrm>
            <a:off x="562601" y="3506632"/>
            <a:ext cx="577688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LEEDS</a:t>
            </a:r>
          </a:p>
          <a:p>
            <a:pP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Locked In Games,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2 Chapeltown Road, Leeds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,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 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LS7 3AP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C5945-BDCC-8359-41AB-8A2AC732D8DE}"/>
              </a:ext>
            </a:extLst>
          </p:cNvPr>
          <p:cNvSpPr txBox="1"/>
          <p:nvPr/>
        </p:nvSpPr>
        <p:spPr>
          <a:xfrm>
            <a:off x="562601" y="4107147"/>
            <a:ext cx="6731676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BIRMINGHAM</a:t>
            </a:r>
          </a:p>
          <a:p>
            <a:pP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Midlands Arts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Centre, 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Canon Hill Park, Birmingham, 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 B12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9QH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C8C3B-2CC9-9370-53DA-449A2D8EB149}"/>
              </a:ext>
            </a:extLst>
          </p:cNvPr>
          <p:cNvSpPr txBox="1"/>
          <p:nvPr/>
        </p:nvSpPr>
        <p:spPr>
          <a:xfrm>
            <a:off x="562601" y="4707661"/>
            <a:ext cx="851016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</a:rPr>
              <a:t>MANCHESTER</a:t>
            </a:r>
          </a:p>
          <a:p>
            <a:pP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AC Hotel Manchester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, 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17-19 Trafford Road,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 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Salford Quays,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 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Manchester,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lt"/>
                <a:cs typeface="+mn-lt"/>
              </a:rPr>
              <a:t>M5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 3AW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AE2A43-4F30-6D97-D934-90230B22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42" y="2290196"/>
            <a:ext cx="2819835" cy="28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78F9F-CEC4-4D3F-02BC-A0C62E9EE829}"/>
              </a:ext>
            </a:extLst>
          </p:cNvPr>
          <p:cNvSpPr txBox="1"/>
          <p:nvPr/>
        </p:nvSpPr>
        <p:spPr>
          <a:xfrm>
            <a:off x="8452942" y="5167065"/>
            <a:ext cx="2828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</a:rPr>
              <a:t>Scan to view details and register</a:t>
            </a:r>
          </a:p>
        </p:txBody>
      </p:sp>
    </p:spTree>
    <p:extLst>
      <p:ext uri="{BB962C8B-B14F-4D97-AF65-F5344CB8AC3E}">
        <p14:creationId xmlns:p14="http://schemas.microsoft.com/office/powerpoint/2010/main" val="270949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9C1F3-6AB1-228E-F313-F5708F1F9DA9}"/>
              </a:ext>
            </a:extLst>
          </p:cNvPr>
          <p:cNvSpPr txBox="1"/>
          <p:nvPr/>
        </p:nvSpPr>
        <p:spPr>
          <a:xfrm>
            <a:off x="1350847" y="1615405"/>
            <a:ext cx="8389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white"/>
                </a:solidFill>
                <a:latin typeface="Montserrat" pitchFamily="2" charset="0"/>
              </a:rPr>
              <a:t>1. Lead yourself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You are the number one advertiser of your Genistar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As a rep you need to have done your own FGP and be a client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FA518-FDF0-E8FE-E024-5F21A9D67C09}"/>
              </a:ext>
            </a:extLst>
          </p:cNvPr>
          <p:cNvSpPr txBox="1"/>
          <p:nvPr/>
        </p:nvSpPr>
        <p:spPr>
          <a:xfrm>
            <a:off x="1350847" y="2680546"/>
            <a:ext cx="8389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white"/>
                </a:solidFill>
                <a:latin typeface="Montserrat" pitchFamily="2" charset="0"/>
              </a:rPr>
              <a:t>2. Recruiting explosion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Recruit 1 person a week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Master the telephone 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Read chapter 1, the power of marketing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9AC94-4CC7-C975-CC7B-78DECFFCA44A}"/>
              </a:ext>
            </a:extLst>
          </p:cNvPr>
          <p:cNvSpPr txBox="1"/>
          <p:nvPr/>
        </p:nvSpPr>
        <p:spPr>
          <a:xfrm>
            <a:off x="1350846" y="3968203"/>
            <a:ext cx="838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white"/>
                </a:solidFill>
                <a:latin typeface="Montserrat" pitchFamily="2" charset="0"/>
              </a:rPr>
              <a:t>3. Get a license and learn the system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3C58B-BD81-6491-FFBF-A7C2ACCAAA10}"/>
              </a:ext>
            </a:extLst>
          </p:cNvPr>
          <p:cNvSpPr txBox="1"/>
          <p:nvPr/>
        </p:nvSpPr>
        <p:spPr>
          <a:xfrm>
            <a:off x="1350846" y="4426092"/>
            <a:ext cx="838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white"/>
                </a:solidFill>
                <a:latin typeface="Montserrat" pitchFamily="2" charset="0"/>
              </a:rPr>
              <a:t>4</a:t>
            </a:r>
            <a:r>
              <a:rPr lang="en-GB" b="1" noProof="0" dirty="0">
                <a:solidFill>
                  <a:prstClr val="white"/>
                </a:solidFill>
                <a:latin typeface="Montserrat" pitchFamily="2" charset="0"/>
              </a:rPr>
              <a:t>. Lead others through promotion in motion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8275E-3692-CDB2-272A-DAC40746E6B1}"/>
              </a:ext>
            </a:extLst>
          </p:cNvPr>
          <p:cNvSpPr txBox="1"/>
          <p:nvPr/>
        </p:nvSpPr>
        <p:spPr>
          <a:xfrm>
            <a:off x="1350846" y="4931454"/>
            <a:ext cx="838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white"/>
                </a:solidFill>
                <a:latin typeface="Montserrat" pitchFamily="2" charset="0"/>
              </a:rPr>
              <a:t>5. Take a </a:t>
            </a:r>
            <a:r>
              <a:rPr lang="en-GB" b="1" dirty="0">
                <a:solidFill>
                  <a:prstClr val="white"/>
                </a:solidFill>
                <a:latin typeface="Montserrat" pitchFamily="2" charset="0"/>
              </a:rPr>
              <a:t>l</a:t>
            </a:r>
            <a:r>
              <a:rPr lang="en-GB" b="1" noProof="0" dirty="0" err="1">
                <a:solidFill>
                  <a:prstClr val="white"/>
                </a:solidFill>
                <a:latin typeface="Montserrat" pitchFamily="2" charset="0"/>
              </a:rPr>
              <a:t>eadership</a:t>
            </a:r>
            <a:r>
              <a:rPr lang="en-GB" b="1" noProof="0" dirty="0">
                <a:solidFill>
                  <a:prstClr val="white"/>
                </a:solidFill>
                <a:latin typeface="Montserrat" pitchFamily="2" charset="0"/>
              </a:rPr>
              <a:t> position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D2CDB-2B83-6F28-C224-EFAE28EE9290}"/>
              </a:ext>
            </a:extLst>
          </p:cNvPr>
          <p:cNvSpPr txBox="1"/>
          <p:nvPr/>
        </p:nvSpPr>
        <p:spPr>
          <a:xfrm>
            <a:off x="1350846" y="5380488"/>
            <a:ext cx="838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white"/>
                </a:solidFill>
                <a:latin typeface="Montserrat" pitchFamily="2" charset="0"/>
              </a:rPr>
              <a:t>6. Always make money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C26A9E-0FA0-43E7-811F-CECA10E9DD81}"/>
              </a:ext>
            </a:extLst>
          </p:cNvPr>
          <p:cNvSpPr txBox="1"/>
          <p:nvPr/>
        </p:nvSpPr>
        <p:spPr>
          <a:xfrm>
            <a:off x="780854" y="657225"/>
            <a:ext cx="10630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Montserrat" pitchFamily="2" charset="0"/>
              </a:rPr>
              <a:t>What does a </a:t>
            </a:r>
            <a:r>
              <a:rPr lang="en-GB" sz="3000" b="1" dirty="0">
                <a:solidFill>
                  <a:srgbClr val="FFC000"/>
                </a:solidFill>
                <a:latin typeface="Montserrat" pitchFamily="2" charset="0"/>
              </a:rPr>
              <a:t>GOOD REPRESENTATIVE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look like?</a:t>
            </a:r>
          </a:p>
        </p:txBody>
      </p:sp>
    </p:spTree>
    <p:extLst>
      <p:ext uri="{BB962C8B-B14F-4D97-AF65-F5344CB8AC3E}">
        <p14:creationId xmlns:p14="http://schemas.microsoft.com/office/powerpoint/2010/main" val="21964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7" grpId="0"/>
      <p:bldP spid="21" grpId="0"/>
      <p:bldP spid="2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9" name="Picture 8" descr="A close-up of arrows and a red circle&#10;&#10;Description automatically generated">
            <a:extLst>
              <a:ext uri="{FF2B5EF4-FFF2-40B4-BE49-F238E27FC236}">
                <a16:creationId xmlns:a16="http://schemas.microsoft.com/office/drawing/2014/main" id="{980F668E-3721-BE0A-5D39-3E4A88CB5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95" y="1152384"/>
            <a:ext cx="3889499" cy="218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86C40-FE7E-F61C-8C47-77499554C8F9}"/>
              </a:ext>
            </a:extLst>
          </p:cNvPr>
          <p:cNvSpPr txBox="1"/>
          <p:nvPr/>
        </p:nvSpPr>
        <p:spPr>
          <a:xfrm>
            <a:off x="1025101" y="1124596"/>
            <a:ext cx="5723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Bebas Neue" panose="020B0606020202050201" pitchFamily="34" charset="0"/>
              </a:rPr>
              <a:t>COMPANYWIDE ORIENTATION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3A61C-68A3-1673-1584-2D360721B089}"/>
              </a:ext>
            </a:extLst>
          </p:cNvPr>
          <p:cNvSpPr txBox="1"/>
          <p:nvPr/>
        </p:nvSpPr>
        <p:spPr>
          <a:xfrm>
            <a:off x="1025101" y="2138475"/>
            <a:ext cx="365739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/>
              </a:rPr>
              <a:t>DATE:</a:t>
            </a:r>
            <a:r>
              <a:rPr lang="en-GB" dirty="0">
                <a:solidFill>
                  <a:schemeClr val="bg1"/>
                </a:solidFill>
                <a:latin typeface="Montserrat"/>
              </a:rPr>
              <a:t> EVERY TUESDAY</a:t>
            </a:r>
            <a:endParaRPr lang="en-GB" baseline="30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Montserrat"/>
              </a:rPr>
              <a:t>TIME: </a:t>
            </a:r>
            <a:r>
              <a:rPr lang="en-GB" dirty="0">
                <a:solidFill>
                  <a:schemeClr val="bg1"/>
                </a:solidFill>
                <a:latin typeface="Montserrat"/>
              </a:rPr>
              <a:t>8:00 PM</a:t>
            </a:r>
          </a:p>
          <a:p>
            <a:endParaRPr lang="en-GB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Montserrat"/>
              </a:rPr>
              <a:t>Zoom Meeting details:</a:t>
            </a:r>
          </a:p>
          <a:p>
            <a:endParaRPr lang="nl-NL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nl-NL" sz="1800" b="1" i="0" dirty="0">
                <a:solidFill>
                  <a:schemeClr val="bg1"/>
                </a:solidFill>
                <a:effectLst/>
                <a:latin typeface="Montserrat"/>
              </a:rPr>
              <a:t>Meeting ID: </a:t>
            </a:r>
            <a:r>
              <a:rPr lang="nl-NL" sz="1800" i="0" dirty="0">
                <a:solidFill>
                  <a:schemeClr val="bg1"/>
                </a:solidFill>
                <a:effectLst/>
                <a:latin typeface="Montserrat"/>
              </a:rPr>
              <a:t>845 3065 5901</a:t>
            </a:r>
            <a:endParaRPr lang="nl-NL" i="0" dirty="0">
              <a:solidFill>
                <a:schemeClr val="bg1"/>
              </a:solidFill>
              <a:effectLst/>
              <a:latin typeface="Montserrat"/>
            </a:endParaRPr>
          </a:p>
          <a:p>
            <a:pPr algn="l"/>
            <a:r>
              <a:rPr lang="nl-NL" sz="1800" b="1" i="0" dirty="0">
                <a:solidFill>
                  <a:schemeClr val="bg1"/>
                </a:solidFill>
                <a:effectLst/>
                <a:latin typeface="Montserrat"/>
              </a:rPr>
              <a:t>Passcode: </a:t>
            </a:r>
            <a:r>
              <a:rPr lang="nl-NL" sz="1800" i="0" dirty="0">
                <a:solidFill>
                  <a:schemeClr val="bg1"/>
                </a:solidFill>
                <a:effectLst/>
                <a:latin typeface="Montserrat"/>
              </a:rPr>
              <a:t>737044  </a:t>
            </a:r>
          </a:p>
          <a:p>
            <a:pPr algn="l"/>
            <a:endParaRPr lang="en-GB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b="1" dirty="0">
                <a:solidFill>
                  <a:srgbClr val="FFC000"/>
                </a:solidFill>
                <a:latin typeface="Montserrat"/>
              </a:rPr>
              <a:t>Hosted by</a:t>
            </a:r>
          </a:p>
          <a:p>
            <a:r>
              <a:rPr lang="en-GB" b="1" dirty="0">
                <a:solidFill>
                  <a:schemeClr val="bg1"/>
                </a:solidFill>
                <a:latin typeface="Montserrat"/>
              </a:rPr>
              <a:t>Genistar EVPs</a:t>
            </a:r>
            <a:endParaRPr lang="en-GB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A66FC1-FF36-5B6F-F638-2A07CDC93C30}"/>
              </a:ext>
            </a:extLst>
          </p:cNvPr>
          <p:cNvSpPr txBox="1"/>
          <p:nvPr/>
        </p:nvSpPr>
        <p:spPr>
          <a:xfrm>
            <a:off x="8963564" y="5378701"/>
            <a:ext cx="208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Scan to join!</a:t>
            </a:r>
          </a:p>
        </p:txBody>
      </p:sp>
      <p:pic>
        <p:nvPicPr>
          <p:cNvPr id="18" name="Picture 2" descr="Qr Code Preview Image.">
            <a:extLst>
              <a:ext uri="{FF2B5EF4-FFF2-40B4-BE49-F238E27FC236}">
                <a16:creationId xmlns:a16="http://schemas.microsoft.com/office/drawing/2014/main" id="{D9C7CAE8-2274-367D-A5E6-0995341E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045" y="3481728"/>
            <a:ext cx="1896973" cy="189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03C37FDE-7333-DE7B-70CA-4A9848C3D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56" y="3481728"/>
            <a:ext cx="1896973" cy="189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95986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F86C40-FE7E-F61C-8C47-77499554C8F9}"/>
              </a:ext>
            </a:extLst>
          </p:cNvPr>
          <p:cNvSpPr txBox="1"/>
          <p:nvPr/>
        </p:nvSpPr>
        <p:spPr>
          <a:xfrm>
            <a:off x="560477" y="765523"/>
            <a:ext cx="910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Bebas Neue" panose="020B0606020202050201" pitchFamily="34" charset="0"/>
              </a:rPr>
              <a:t>SUNDAY CALL WITH ANDY &amp; </a:t>
            </a:r>
            <a:r>
              <a:rPr lang="en-GB" sz="4000" b="1" dirty="0" err="1">
                <a:solidFill>
                  <a:schemeClr val="bg1"/>
                </a:solidFill>
                <a:latin typeface="Bebas Neue" panose="020B0606020202050201" pitchFamily="34" charset="0"/>
              </a:rPr>
              <a:t>BRITTaNY</a:t>
            </a:r>
            <a:r>
              <a:rPr lang="en-GB" sz="4000" b="1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Bebas Neue" panose="020B0606020202050201" pitchFamily="34" charset="0"/>
              </a:rPr>
              <a:t>onstead</a:t>
            </a:r>
            <a:endParaRPr lang="en-GB" sz="4000" b="1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3A61C-68A3-1673-1584-2D360721B089}"/>
              </a:ext>
            </a:extLst>
          </p:cNvPr>
          <p:cNvSpPr txBox="1"/>
          <p:nvPr/>
        </p:nvSpPr>
        <p:spPr>
          <a:xfrm>
            <a:off x="560475" y="3523028"/>
            <a:ext cx="365739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Montserrat"/>
              </a:rPr>
              <a:t>DATE:</a:t>
            </a:r>
            <a:r>
              <a:rPr lang="en-GB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GB" dirty="0">
                <a:solidFill>
                  <a:schemeClr val="bg1"/>
                </a:solidFill>
                <a:latin typeface="Montserrat"/>
              </a:rPr>
              <a:t>21</a:t>
            </a:r>
            <a:r>
              <a:rPr lang="en-GB" baseline="30000" dirty="0">
                <a:solidFill>
                  <a:schemeClr val="bg1"/>
                </a:solidFill>
                <a:latin typeface="Montserrat"/>
              </a:rPr>
              <a:t>st</a:t>
            </a:r>
            <a:r>
              <a:rPr lang="en-GB" dirty="0">
                <a:solidFill>
                  <a:schemeClr val="bg1"/>
                </a:solidFill>
                <a:latin typeface="Montserrat"/>
              </a:rPr>
              <a:t> July 2024, Sunday</a:t>
            </a:r>
            <a:endParaRPr lang="en-GB" baseline="30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b="1" dirty="0">
                <a:solidFill>
                  <a:srgbClr val="FFC000"/>
                </a:solidFill>
                <a:latin typeface="Montserrat"/>
              </a:rPr>
              <a:t>TIME: </a:t>
            </a:r>
            <a:r>
              <a:rPr lang="en-GB" dirty="0">
                <a:solidFill>
                  <a:schemeClr val="bg1"/>
                </a:solidFill>
                <a:latin typeface="Montserrat"/>
              </a:rPr>
              <a:t>10pm</a:t>
            </a:r>
          </a:p>
          <a:p>
            <a:pPr algn="l"/>
            <a:endParaRPr lang="en-GB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b="1" dirty="0">
                <a:solidFill>
                  <a:srgbClr val="FFC000"/>
                </a:solidFill>
                <a:latin typeface="Montserrat"/>
              </a:rPr>
              <a:t>Hosted by: </a:t>
            </a:r>
            <a:r>
              <a:rPr lang="en-GB" b="1" dirty="0">
                <a:solidFill>
                  <a:schemeClr val="bg1"/>
                </a:solidFill>
                <a:latin typeface="Montserrat"/>
              </a:rPr>
              <a:t>Steve Jenkins</a:t>
            </a:r>
            <a:endParaRPr lang="en-GB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7CC9E-F650-200B-32B6-2F7A8D8D535F}"/>
              </a:ext>
            </a:extLst>
          </p:cNvPr>
          <p:cNvSpPr txBox="1"/>
          <p:nvPr/>
        </p:nvSpPr>
        <p:spPr>
          <a:xfrm>
            <a:off x="560475" y="1315413"/>
            <a:ext cx="686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National Sales Director, Primerica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75D3D-CC91-0623-2DEB-8B69D6E199C7}"/>
              </a:ext>
            </a:extLst>
          </p:cNvPr>
          <p:cNvSpPr txBox="1"/>
          <p:nvPr/>
        </p:nvSpPr>
        <p:spPr>
          <a:xfrm>
            <a:off x="551049" y="1981115"/>
            <a:ext cx="864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Holds Primerica record for reaching </a:t>
            </a:r>
            <a:r>
              <a:rPr lang="en-GB" sz="1600" b="1" i="1" dirty="0">
                <a:solidFill>
                  <a:schemeClr val="bg1"/>
                </a:solidFill>
                <a:latin typeface="Montserrat" pitchFamily="2" charset="0"/>
              </a:rPr>
              <a:t>$1M income 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fastest (5 years)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F5536-E827-0C86-6667-F9F29AAB49B1}"/>
              </a:ext>
            </a:extLst>
          </p:cNvPr>
          <p:cNvSpPr txBox="1"/>
          <p:nvPr/>
        </p:nvSpPr>
        <p:spPr>
          <a:xfrm>
            <a:off x="551048" y="2258730"/>
            <a:ext cx="864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Holds Primerica record for top recruiting </a:t>
            </a:r>
            <a:r>
              <a:rPr lang="en-GB" sz="1600" i="1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 – </a:t>
            </a:r>
            <a:r>
              <a:rPr lang="en-GB" sz="1600" b="1" i="1" dirty="0">
                <a:solidFill>
                  <a:schemeClr val="bg1"/>
                </a:solidFill>
                <a:latin typeface="Montserrat" pitchFamily="2" charset="0"/>
              </a:rPr>
              <a:t>702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 recruits in one month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D794C-B159-2BEC-4B6E-5E0B4C36AB2B}"/>
              </a:ext>
            </a:extLst>
          </p:cNvPr>
          <p:cNvSpPr txBox="1"/>
          <p:nvPr/>
        </p:nvSpPr>
        <p:spPr>
          <a:xfrm>
            <a:off x="551048" y="2536345"/>
            <a:ext cx="864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Holds Primerica record for top premium in </a:t>
            </a:r>
            <a:r>
              <a:rPr lang="en-GB" sz="1600" i="1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 – </a:t>
            </a:r>
            <a:r>
              <a:rPr lang="en-GB" sz="1600" b="1" i="1" dirty="0">
                <a:solidFill>
                  <a:schemeClr val="bg1"/>
                </a:solidFill>
                <a:latin typeface="Montserrat" pitchFamily="2" charset="0"/>
              </a:rPr>
              <a:t>$530,000 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in one 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5B760-6F83-BE1B-5AD4-5C3D5987613D}"/>
              </a:ext>
            </a:extLst>
          </p:cNvPr>
          <p:cNvSpPr txBox="1"/>
          <p:nvPr/>
        </p:nvSpPr>
        <p:spPr>
          <a:xfrm>
            <a:off x="551048" y="2813960"/>
            <a:ext cx="864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Holds Primerica record for 12 month recruiting – </a:t>
            </a:r>
            <a:r>
              <a:rPr lang="en-GB" sz="1600" b="1" i="1" dirty="0">
                <a:solidFill>
                  <a:schemeClr val="bg1"/>
                </a:solidFill>
                <a:latin typeface="Montserrat" pitchFamily="2" charset="0"/>
              </a:rPr>
              <a:t>4,860 </a:t>
            </a:r>
            <a:r>
              <a:rPr lang="en-GB" sz="1600" i="1" dirty="0">
                <a:solidFill>
                  <a:schemeClr val="bg1"/>
                </a:solidFill>
                <a:latin typeface="Montserrat" pitchFamily="2" charset="0"/>
              </a:rPr>
              <a:t>in one year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FEF95-43E2-D024-ECF8-F344086B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17090"/>
          <a:stretch/>
        </p:blipFill>
        <p:spPr bwMode="auto">
          <a:xfrm>
            <a:off x="8885825" y="3122548"/>
            <a:ext cx="2612756" cy="261275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Qr Code Preview Image.">
            <a:extLst>
              <a:ext uri="{FF2B5EF4-FFF2-40B4-BE49-F238E27FC236}">
                <a16:creationId xmlns:a16="http://schemas.microsoft.com/office/drawing/2014/main" id="{8E5DFCD6-76FF-B2B1-9467-2DD6D477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99" y="3367448"/>
            <a:ext cx="2367716" cy="23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19EC5C-A67C-1409-99BD-9396FBD4DFD4}"/>
              </a:ext>
            </a:extLst>
          </p:cNvPr>
          <p:cNvSpPr txBox="1"/>
          <p:nvPr/>
        </p:nvSpPr>
        <p:spPr>
          <a:xfrm>
            <a:off x="6304981" y="5741120"/>
            <a:ext cx="248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itchFamily="2" charset="0"/>
              </a:rPr>
              <a:t>Scan and save the link!</a:t>
            </a:r>
          </a:p>
        </p:txBody>
      </p:sp>
    </p:spTree>
    <p:extLst>
      <p:ext uri="{BB962C8B-B14F-4D97-AF65-F5344CB8AC3E}">
        <p14:creationId xmlns:p14="http://schemas.microsoft.com/office/powerpoint/2010/main" val="25216211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480ED-A3F0-CF29-CB3E-90C21E2E1BBA}"/>
              </a:ext>
            </a:extLst>
          </p:cNvPr>
          <p:cNvSpPr txBox="1"/>
          <p:nvPr/>
        </p:nvSpPr>
        <p:spPr>
          <a:xfrm>
            <a:off x="2116489" y="1981427"/>
            <a:ext cx="79590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18TH OCTOBER 2024 – EVP DAY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2718FA-E2E8-D7C1-C3D6-EBCFA2279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6766">
            <a:off x="3154578" y="4098696"/>
            <a:ext cx="2540948" cy="169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A person and person sitting in a theater&#10;&#10;Description automatically generated">
            <a:extLst>
              <a:ext uri="{FF2B5EF4-FFF2-40B4-BE49-F238E27FC236}">
                <a16:creationId xmlns:a16="http://schemas.microsoft.com/office/drawing/2014/main" id="{53C04511-26FC-96D9-17E4-CC7CA99F2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488">
            <a:off x="4414750" y="3606639"/>
            <a:ext cx="2615685" cy="174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1A4D50-503B-70B5-04E8-B3559C8F0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00010">
            <a:off x="6532035" y="3563650"/>
            <a:ext cx="1437923" cy="2156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 descr="A person and person talking&#10;&#10;Description automatically generated">
            <a:extLst>
              <a:ext uri="{FF2B5EF4-FFF2-40B4-BE49-F238E27FC236}">
                <a16:creationId xmlns:a16="http://schemas.microsoft.com/office/drawing/2014/main" id="{51FF1A77-B980-74A5-19A3-E6B64DCBE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820">
            <a:off x="917219" y="3265171"/>
            <a:ext cx="2473268" cy="1648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4D87E3-9482-350F-0D56-60331D11A0E9}"/>
              </a:ext>
            </a:extLst>
          </p:cNvPr>
          <p:cNvSpPr txBox="1"/>
          <p:nvPr/>
        </p:nvSpPr>
        <p:spPr>
          <a:xfrm>
            <a:off x="3886199" y="721596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SAVE THE DATE!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6C518-B853-DC36-B520-4787FA4AF569}"/>
              </a:ext>
            </a:extLst>
          </p:cNvPr>
          <p:cNvSpPr txBox="1"/>
          <p:nvPr/>
        </p:nvSpPr>
        <p:spPr>
          <a:xfrm>
            <a:off x="2116489" y="2376331"/>
            <a:ext cx="7959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19TH OCTOBER 2024 – BOOTCAMP </a:t>
            </a:r>
          </a:p>
        </p:txBody>
      </p:sp>
      <p:pic>
        <p:nvPicPr>
          <p:cNvPr id="1026" name="Picture 2" descr="Qr Code Preview Image.">
            <a:extLst>
              <a:ext uri="{FF2B5EF4-FFF2-40B4-BE49-F238E27FC236}">
                <a16:creationId xmlns:a16="http://schemas.microsoft.com/office/drawing/2014/main" id="{27BEFB78-03FC-F2DF-CFE8-EAE22897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23" y="3207241"/>
            <a:ext cx="2354331" cy="23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436D79-061C-AC37-3DC7-E953F584F2A4}"/>
              </a:ext>
            </a:extLst>
          </p:cNvPr>
          <p:cNvSpPr txBox="1"/>
          <p:nvPr/>
        </p:nvSpPr>
        <p:spPr>
          <a:xfrm>
            <a:off x="8872802" y="5593311"/>
            <a:ext cx="2515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itchFamily="2" charset="0"/>
              </a:rPr>
              <a:t>Scan and register now!</a:t>
            </a:r>
          </a:p>
        </p:txBody>
      </p:sp>
    </p:spTree>
    <p:extLst>
      <p:ext uri="{BB962C8B-B14F-4D97-AF65-F5344CB8AC3E}">
        <p14:creationId xmlns:p14="http://schemas.microsoft.com/office/powerpoint/2010/main" val="12276721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9" name="Picture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2DFFED4-C791-787B-9EAF-04146550C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/>
          <a:stretch/>
        </p:blipFill>
        <p:spPr>
          <a:xfrm>
            <a:off x="6651255" y="1007882"/>
            <a:ext cx="4876800" cy="48422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348211-0D62-8C8C-F75C-C441266BE363}"/>
              </a:ext>
            </a:extLst>
          </p:cNvPr>
          <p:cNvSpPr txBox="1"/>
          <p:nvPr/>
        </p:nvSpPr>
        <p:spPr>
          <a:xfrm>
            <a:off x="516892" y="520633"/>
            <a:ext cx="53260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SAVE THE DATE!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97D80-36E3-EBB4-4A71-2A110A2C8337}"/>
              </a:ext>
            </a:extLst>
          </p:cNvPr>
          <p:cNvSpPr txBox="1"/>
          <p:nvPr/>
        </p:nvSpPr>
        <p:spPr>
          <a:xfrm>
            <a:off x="516892" y="1415627"/>
            <a:ext cx="55791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anose="00000500000000000000" pitchFamily="50" charset="0"/>
              </a:rPr>
              <a:t>14</a:t>
            </a:r>
            <a:r>
              <a:rPr lang="en-US" sz="2400" b="1" baseline="30000" dirty="0">
                <a:solidFill>
                  <a:srgbClr val="FFC000"/>
                </a:solidFill>
                <a:latin typeface="Montserrat" panose="00000500000000000000" pitchFamily="50" charset="0"/>
              </a:rPr>
              <a:t>th</a:t>
            </a:r>
            <a:r>
              <a:rPr lang="en-US" sz="2400" b="1" dirty="0">
                <a:solidFill>
                  <a:srgbClr val="FFC000"/>
                </a:solidFill>
                <a:latin typeface="Montserrat" panose="00000500000000000000" pitchFamily="50" charset="0"/>
              </a:rPr>
              <a:t> &amp; 15</a:t>
            </a:r>
            <a:r>
              <a:rPr lang="en-US" sz="2400" b="1" baseline="30000" dirty="0">
                <a:solidFill>
                  <a:srgbClr val="FFC000"/>
                </a:solidFill>
                <a:latin typeface="Montserrat" panose="00000500000000000000" pitchFamily="50" charset="0"/>
              </a:rPr>
              <a:t>th</a:t>
            </a:r>
            <a:r>
              <a:rPr lang="en-US" sz="2400" b="1" dirty="0">
                <a:solidFill>
                  <a:srgbClr val="FFC000"/>
                </a:solidFill>
                <a:latin typeface="Montserrat" panose="00000500000000000000" pitchFamily="50" charset="0"/>
              </a:rPr>
              <a:t> February 2025</a:t>
            </a:r>
            <a:r>
              <a:rPr lang="en-US" sz="2800" b="1" dirty="0">
                <a:solidFill>
                  <a:srgbClr val="FFC000"/>
                </a:solidFill>
                <a:latin typeface="Montserrat" panose="00000500000000000000" pitchFamily="50" charset="0"/>
              </a:rPr>
              <a:t>​</a:t>
            </a:r>
            <a:endParaRPr lang="en-US" sz="1600" b="1" dirty="0">
              <a:solidFill>
                <a:srgbClr val="FFC000"/>
              </a:solidFill>
              <a:latin typeface="Montserrat" panose="00000500000000000000" pitchFamily="50" charset="0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7EB09-9B74-3DF6-C7AF-64952ED63496}"/>
              </a:ext>
            </a:extLst>
          </p:cNvPr>
          <p:cNvSpPr txBox="1"/>
          <p:nvPr/>
        </p:nvSpPr>
        <p:spPr>
          <a:xfrm>
            <a:off x="516892" y="951407"/>
            <a:ext cx="656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Montserrat ExtraBold" panose="00000900000000000000" pitchFamily="50" charset="0"/>
              </a:rPr>
              <a:t>GENISTAR CONVENTION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07B80-AF84-7AA8-2FE5-FBF00460DC30}"/>
              </a:ext>
            </a:extLst>
          </p:cNvPr>
          <p:cNvSpPr txBox="1"/>
          <p:nvPr/>
        </p:nvSpPr>
        <p:spPr>
          <a:xfrm>
            <a:off x="487039" y="2905778"/>
            <a:ext cx="5579108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Special Guests from Primerica</a:t>
            </a:r>
            <a:endParaRPr lang="en-US" sz="2400" b="1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Montserrat" panose="00000500000000000000" pitchFamily="50" charset="0"/>
              </a:rPr>
              <a:t>Andy &amp; Brittany </a:t>
            </a:r>
            <a:r>
              <a:rPr lang="en-US" sz="2800" b="1" dirty="0" err="1">
                <a:solidFill>
                  <a:srgbClr val="FFC000"/>
                </a:solidFill>
                <a:latin typeface="Montserrat" panose="00000500000000000000" pitchFamily="50" charset="0"/>
              </a:rPr>
              <a:t>Onstead</a:t>
            </a:r>
            <a:endParaRPr lang="en-US" sz="2800" b="1" dirty="0">
              <a:solidFill>
                <a:srgbClr val="FFC000"/>
              </a:solidFill>
              <a:latin typeface="Montserrat" panose="00000500000000000000" pitchFamily="50" charset="0"/>
              <a:cs typeface="Calibri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50" charset="0"/>
                <a:cs typeface="Calibri"/>
              </a:rPr>
              <a:t>&amp; SO MUCH MORE TO BE ANNOUNCED</a:t>
            </a:r>
          </a:p>
        </p:txBody>
      </p:sp>
    </p:spTree>
    <p:extLst>
      <p:ext uri="{BB962C8B-B14F-4D97-AF65-F5344CB8AC3E}">
        <p14:creationId xmlns:p14="http://schemas.microsoft.com/office/powerpoint/2010/main" val="3064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49303" y="953365"/>
            <a:ext cx="4106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C000"/>
                </a:solidFill>
                <a:latin typeface="Bebas Neue" panose="020B0606020202050201" pitchFamily="34" charset="0"/>
              </a:rPr>
              <a:t>WRAP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CEB06-2788-0051-553B-CECF7EFAE7F5}"/>
              </a:ext>
            </a:extLst>
          </p:cNvPr>
          <p:cNvSpPr txBox="1"/>
          <p:nvPr/>
        </p:nvSpPr>
        <p:spPr>
          <a:xfrm>
            <a:off x="749303" y="1909823"/>
            <a:ext cx="41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Montserrat" pitchFamily="2" charset="0"/>
              </a:rPr>
              <a:t>JEFF LESTZ, CEO</a:t>
            </a:r>
          </a:p>
        </p:txBody>
      </p:sp>
      <p:pic>
        <p:nvPicPr>
          <p:cNvPr id="10" name="Picture 4" descr="A person in a black jacket&#10;&#10;Description automatically generated">
            <a:extLst>
              <a:ext uri="{FF2B5EF4-FFF2-40B4-BE49-F238E27FC236}">
                <a16:creationId xmlns:a16="http://schemas.microsoft.com/office/drawing/2014/main" id="{8160E257-470E-3B0A-B23D-E40FA459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60" y="953365"/>
            <a:ext cx="4951267" cy="49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5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2C1FE488-258A-4ABA-A15E-AB325DF27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3"/>
          <a:stretch/>
        </p:blipFill>
        <p:spPr bwMode="auto">
          <a:xfrm>
            <a:off x="7054212" y="1754955"/>
            <a:ext cx="4201060" cy="42937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1CDDC-0566-F05D-6B62-40F6DF84DA88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BARBARA ANDERSON-STEWART, </a:t>
            </a:r>
            <a:r>
              <a:rPr lang="en-GB" dirty="0">
                <a:solidFill>
                  <a:schemeClr val="bg1"/>
                </a:solidFill>
                <a:latin typeface="Bebas Neue" panose="020B0606020202050201" pitchFamily="34" charset="0"/>
              </a:rPr>
              <a:t>senior vice president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18F62-E85B-7958-4955-EC0D13A403D9}"/>
              </a:ext>
            </a:extLst>
          </p:cNvPr>
          <p:cNvSpPr txBox="1"/>
          <p:nvPr/>
        </p:nvSpPr>
        <p:spPr>
          <a:xfrm>
            <a:off x="768150" y="890441"/>
            <a:ext cx="8472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Montserrat" pitchFamily="2" charset="0"/>
              </a:rPr>
              <a:t>Transitioning from REP TO TEAM LEADER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7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THE CHANGES YOU MAKE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It’s about mindset shift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Stepping onto the rung of Leadership Ladder!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Balancing self &amp; selflessness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Understanding what activities add value &amp; what subtracts value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</p:spTree>
    <p:extLst>
      <p:ext uri="{BB962C8B-B14F-4D97-AF65-F5344CB8AC3E}">
        <p14:creationId xmlns:p14="http://schemas.microsoft.com/office/powerpoint/2010/main" val="39518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9" name="Picture 8" descr="A weekly planner with green and red text&#10;&#10;Description automatically generated">
            <a:extLst>
              <a:ext uri="{FF2B5EF4-FFF2-40B4-BE49-F238E27FC236}">
                <a16:creationId xmlns:a16="http://schemas.microsoft.com/office/drawing/2014/main" id="{C46EB091-66B7-154F-C96D-4060FD932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" y="1211855"/>
            <a:ext cx="5590384" cy="4729018"/>
          </a:xfrm>
          <a:prstGeom prst="rect">
            <a:avLst/>
          </a:prstGeom>
        </p:spPr>
      </p:pic>
      <p:pic>
        <p:nvPicPr>
          <p:cNvPr id="8" name="Picture 7" descr="A schedule of time and days&#10;&#10;Description automatically generated with medium confidence">
            <a:extLst>
              <a:ext uri="{FF2B5EF4-FFF2-40B4-BE49-F238E27FC236}">
                <a16:creationId xmlns:a16="http://schemas.microsoft.com/office/drawing/2014/main" id="{C93A739D-63C3-2452-18B9-B4D29D680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75" y="1197060"/>
            <a:ext cx="5937944" cy="4743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1A486-B5DA-1930-AD92-57347B3FF36F}"/>
              </a:ext>
            </a:extLst>
          </p:cNvPr>
          <p:cNvSpPr txBox="1"/>
          <p:nvPr/>
        </p:nvSpPr>
        <p:spPr>
          <a:xfrm>
            <a:off x="2912882" y="414779"/>
            <a:ext cx="664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It starts with Your Weekly Planner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*** Doing half of 8 – 5 – 3 – 2 - 1</a:t>
            </a:r>
          </a:p>
        </p:txBody>
      </p:sp>
    </p:spTree>
    <p:extLst>
      <p:ext uri="{BB962C8B-B14F-4D97-AF65-F5344CB8AC3E}">
        <p14:creationId xmlns:p14="http://schemas.microsoft.com/office/powerpoint/2010/main" val="1503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SKILLS YOU DEVELOP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Become more inclusive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Learn to put ‘W’ in front of  ‘E’ instead ‘M’ all the time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Marketing yourself &amp; your 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</p:spTree>
    <p:extLst>
      <p:ext uri="{BB962C8B-B14F-4D97-AF65-F5344CB8AC3E}">
        <p14:creationId xmlns:p14="http://schemas.microsoft.com/office/powerpoint/2010/main" val="35902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do you value most in your schedule?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The </a:t>
            </a: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p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ower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of using </a:t>
            </a: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pare time to become an effective part-timer!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0978D-0465-92A3-5F92-9F9213E370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43316" y="4188542"/>
            <a:ext cx="71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Read Chapter 2 – A builder's mindset</a:t>
            </a:r>
          </a:p>
        </p:txBody>
      </p:sp>
    </p:spTree>
    <p:extLst>
      <p:ext uri="{BB962C8B-B14F-4D97-AF65-F5344CB8AC3E}">
        <p14:creationId xmlns:p14="http://schemas.microsoft.com/office/powerpoint/2010/main" val="22182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441CE-A334-0B1F-521D-98CEC2DA40FE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ALAN PALMER, </a:t>
            </a:r>
            <a:r>
              <a:rPr lang="en-GB" dirty="0">
                <a:solidFill>
                  <a:schemeClr val="bg1"/>
                </a:solidFill>
                <a:latin typeface="Bebas Neue" panose="020B0606020202050201" pitchFamily="34" charset="0"/>
              </a:rPr>
              <a:t>senior vice president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F8596-45B7-36F6-41CF-CE8D7225BD2F}"/>
              </a:ext>
            </a:extLst>
          </p:cNvPr>
          <p:cNvSpPr txBox="1"/>
          <p:nvPr/>
        </p:nvSpPr>
        <p:spPr>
          <a:xfrm>
            <a:off x="768150" y="828886"/>
            <a:ext cx="847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Montserrat" pitchFamily="2" charset="0"/>
              </a:rPr>
              <a:t>TEAM LEADER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10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6E2157E2-D5BF-0BC1-FC4D-EB6CE6B3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12" y="1678492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5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CF1109-B391-FEE7-E1BB-EDE845BF94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colorful star on a white circle&#10;&#10;Description automatically generated">
            <a:extLst>
              <a:ext uri="{FF2B5EF4-FFF2-40B4-BE49-F238E27FC236}">
                <a16:creationId xmlns:a16="http://schemas.microsoft.com/office/drawing/2014/main" id="{07FDC1D6-C281-12D3-5A7B-1A6EADF512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17314" b="50858"/>
          <a:stretch/>
        </p:blipFill>
        <p:spPr>
          <a:xfrm>
            <a:off x="235668" y="780418"/>
            <a:ext cx="11720663" cy="5872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8970B5-DA46-10AF-C994-7CFE3B226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35A31ED-DB30-40ED-B84E-BF18D89C3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DD9F2-0467-6F1E-5C5C-BEF87DADC14F}"/>
              </a:ext>
            </a:extLst>
          </p:cNvPr>
          <p:cNvSpPr txBox="1"/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833EB-6297-3033-785D-26904E2B0976}"/>
              </a:ext>
            </a:extLst>
          </p:cNvPr>
          <p:cNvSpPr txBox="1"/>
          <p:nvPr/>
        </p:nvSpPr>
        <p:spPr>
          <a:xfrm>
            <a:off x="1215313" y="893303"/>
            <a:ext cx="996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Bebas Neue" panose="020B0606020202050201" pitchFamily="34" charset="0"/>
              </a:rPr>
              <a:t>GENERAL INFORMATION</a:t>
            </a:r>
          </a:p>
        </p:txBody>
      </p:sp>
      <p:pic>
        <p:nvPicPr>
          <p:cNvPr id="9" name="Graphic 8" descr="Exit with solid fill">
            <a:extLst>
              <a:ext uri="{FF2B5EF4-FFF2-40B4-BE49-F238E27FC236}">
                <a16:creationId xmlns:a16="http://schemas.microsoft.com/office/drawing/2014/main" id="{486AB93D-4E3B-3F9A-0F57-10879B81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1086" y="2469086"/>
            <a:ext cx="1077954" cy="1077954"/>
          </a:xfrm>
          <a:prstGeom prst="rect">
            <a:avLst/>
          </a:prstGeom>
        </p:spPr>
      </p:pic>
      <p:pic>
        <p:nvPicPr>
          <p:cNvPr id="10" name="Graphic 9" descr="Gender with solid fill">
            <a:extLst>
              <a:ext uri="{FF2B5EF4-FFF2-40B4-BE49-F238E27FC236}">
                <a16:creationId xmlns:a16="http://schemas.microsoft.com/office/drawing/2014/main" id="{D853E85F-52B7-D163-A48F-09538B5E6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592" y="2485105"/>
            <a:ext cx="1077954" cy="1077954"/>
          </a:xfrm>
          <a:prstGeom prst="rect">
            <a:avLst/>
          </a:prstGeom>
        </p:spPr>
      </p:pic>
      <p:pic>
        <p:nvPicPr>
          <p:cNvPr id="11" name="Graphic 10" descr="No Phones with solid fill">
            <a:extLst>
              <a:ext uri="{FF2B5EF4-FFF2-40B4-BE49-F238E27FC236}">
                <a16:creationId xmlns:a16="http://schemas.microsoft.com/office/drawing/2014/main" id="{441992EC-D945-2A85-6107-75E5FFA97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6098" y="2481118"/>
            <a:ext cx="1077954" cy="1077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0B9D4C-B99D-882E-B55B-73C616AB8A54}"/>
              </a:ext>
            </a:extLst>
          </p:cNvPr>
          <p:cNvSpPr txBox="1"/>
          <p:nvPr/>
        </p:nvSpPr>
        <p:spPr>
          <a:xfrm>
            <a:off x="549396" y="4199494"/>
            <a:ext cx="217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Montserrat" pitchFamily="2" charset="0"/>
              </a:rPr>
              <a:t>Please put your phones on silent.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308E1-DD93-C6A6-D796-C79DAE07B5D4}"/>
              </a:ext>
            </a:extLst>
          </p:cNvPr>
          <p:cNvSpPr txBox="1"/>
          <p:nvPr/>
        </p:nvSpPr>
        <p:spPr>
          <a:xfrm>
            <a:off x="2831424" y="4199494"/>
            <a:ext cx="217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Montserrat" pitchFamily="2" charset="0"/>
              </a:rPr>
              <a:t>Where are the W/Cs?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BB308-0F57-140D-0EBE-6BE6DA7B9DB2}"/>
              </a:ext>
            </a:extLst>
          </p:cNvPr>
          <p:cNvSpPr txBox="1"/>
          <p:nvPr/>
        </p:nvSpPr>
        <p:spPr>
          <a:xfrm>
            <a:off x="5015996" y="4199493"/>
            <a:ext cx="217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Where are the emergency exits?</a:t>
            </a:r>
          </a:p>
        </p:txBody>
      </p:sp>
      <p:pic>
        <p:nvPicPr>
          <p:cNvPr id="15" name="Graphic 14" descr="No Littering with solid fill">
            <a:extLst>
              <a:ext uri="{FF2B5EF4-FFF2-40B4-BE49-F238E27FC236}">
                <a16:creationId xmlns:a16="http://schemas.microsoft.com/office/drawing/2014/main" id="{A1F6B818-44D2-8D8E-D6E1-6FF352746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7499" y="2481118"/>
            <a:ext cx="1077954" cy="1077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F7C615-23CB-489F-DB3A-F2629616CDD1}"/>
              </a:ext>
            </a:extLst>
          </p:cNvPr>
          <p:cNvSpPr txBox="1"/>
          <p:nvPr/>
        </p:nvSpPr>
        <p:spPr>
          <a:xfrm>
            <a:off x="7395480" y="4199494"/>
            <a:ext cx="230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Montserrat" pitchFamily="2" charset="0"/>
              </a:rPr>
              <a:t>Please do not litter around the venue.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35BE2-AB7B-9BCA-9B1A-75E9DCF8E26E}"/>
              </a:ext>
            </a:extLst>
          </p:cNvPr>
          <p:cNvSpPr txBox="1"/>
          <p:nvPr/>
        </p:nvSpPr>
        <p:spPr>
          <a:xfrm>
            <a:off x="9807208" y="4199494"/>
            <a:ext cx="1977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Montserrat" pitchFamily="2" charset="0"/>
              </a:rPr>
              <a:t>Make sure you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Montserrat" pitchFamily="2" charset="0"/>
              </a:rPr>
              <a:t>take notes.</a:t>
            </a:r>
          </a:p>
        </p:txBody>
      </p:sp>
      <p:pic>
        <p:nvPicPr>
          <p:cNvPr id="18" name="Graphic 17" descr="Clipboard with solid fill">
            <a:extLst>
              <a:ext uri="{FF2B5EF4-FFF2-40B4-BE49-F238E27FC236}">
                <a16:creationId xmlns:a16="http://schemas.microsoft.com/office/drawing/2014/main" id="{F2C17A6E-FD3C-8275-281A-9F711043A1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57212" y="2505349"/>
            <a:ext cx="1077954" cy="10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2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F4BFC-323C-CC92-6CD4-608F84B2337F}"/>
              </a:ext>
            </a:extLst>
          </p:cNvPr>
          <p:cNvSpPr txBox="1"/>
          <p:nvPr/>
        </p:nvSpPr>
        <p:spPr>
          <a:xfrm>
            <a:off x="1501877" y="890230"/>
            <a:ext cx="918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  <a:latin typeface="Montserrat" pitchFamily="2" charset="0"/>
              </a:rPr>
              <a:t>Understanding the Role of a Team Leader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D9C43-3E63-9A55-C5C6-D166832A7B38}"/>
              </a:ext>
            </a:extLst>
          </p:cNvPr>
          <p:cNvSpPr txBox="1"/>
          <p:nvPr/>
        </p:nvSpPr>
        <p:spPr>
          <a:xfrm>
            <a:off x="920161" y="1823743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Transitioned from running alone to overseeing and developing multiple teams.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E2511-6BE5-FF55-70B5-738B036E2576}"/>
              </a:ext>
            </a:extLst>
          </p:cNvPr>
          <p:cNvSpPr txBox="1"/>
          <p:nvPr/>
        </p:nvSpPr>
        <p:spPr>
          <a:xfrm>
            <a:off x="920159" y="3271883"/>
            <a:ext cx="1029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Emphasize the importance of casting the vision.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E852C-B8FC-4C8E-6CF9-F7AF7483C3D2}"/>
              </a:ext>
            </a:extLst>
          </p:cNvPr>
          <p:cNvSpPr txBox="1"/>
          <p:nvPr/>
        </p:nvSpPr>
        <p:spPr>
          <a:xfrm>
            <a:off x="920160" y="4544387"/>
            <a:ext cx="1029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Focus on building leadership capacity within the team.</a:t>
            </a:r>
          </a:p>
        </p:txBody>
      </p:sp>
    </p:spTree>
    <p:extLst>
      <p:ext uri="{BB962C8B-B14F-4D97-AF65-F5344CB8AC3E}">
        <p14:creationId xmlns:p14="http://schemas.microsoft.com/office/powerpoint/2010/main" val="41271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B07C9-41A0-D03C-4514-B7B5875A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58" y="1528817"/>
            <a:ext cx="1261981" cy="1246953"/>
          </a:xfrm>
          <a:prstGeom prst="rect">
            <a:avLst/>
          </a:prstGeom>
        </p:spPr>
      </p:pic>
      <p:sp>
        <p:nvSpPr>
          <p:cNvPr id="3" name="Left Arrow 7">
            <a:extLst>
              <a:ext uri="{FF2B5EF4-FFF2-40B4-BE49-F238E27FC236}">
                <a16:creationId xmlns:a16="http://schemas.microsoft.com/office/drawing/2014/main" id="{C47B971B-0222-FC53-FD38-990AF96B30D3}"/>
              </a:ext>
            </a:extLst>
          </p:cNvPr>
          <p:cNvSpPr/>
          <p:nvPr/>
        </p:nvSpPr>
        <p:spPr>
          <a:xfrm>
            <a:off x="4646885" y="1750126"/>
            <a:ext cx="776423" cy="815181"/>
          </a:xfrm>
          <a:prstGeom prst="leftArrow">
            <a:avLst/>
          </a:prstGeom>
          <a:solidFill>
            <a:srgbClr val="0070C0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atinLnBrk="1" hangingPunct="0">
              <a:buClr>
                <a:srgbClr val="FFFFFF"/>
              </a:buClr>
            </a:pPr>
            <a:endParaRPr lang="en-US" sz="2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CE13A-81C0-570E-05C2-DD372D5DC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82" y="2775770"/>
            <a:ext cx="829128" cy="792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69766-F4EC-15D0-A419-9270EDD49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832" y="1761030"/>
            <a:ext cx="792549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0FFA8-E9C0-3343-A6AF-259CA93A7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055" y="1530878"/>
            <a:ext cx="1255885" cy="1246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DA5BD-500B-7FE1-A56F-9739B8EC0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381" y="1552117"/>
            <a:ext cx="1255885" cy="1246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D784D7-0C72-010D-2D95-FE3AF42F0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724" y="3532727"/>
            <a:ext cx="1261981" cy="1207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85D8CF-63B6-0F29-FCD2-8A256F85FB0C}"/>
              </a:ext>
            </a:extLst>
          </p:cNvPr>
          <p:cNvSpPr txBox="1"/>
          <p:nvPr/>
        </p:nvSpPr>
        <p:spPr>
          <a:xfrm>
            <a:off x="1519540" y="527915"/>
            <a:ext cx="9188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Your team is growing, 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what next?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95DAFF-21C4-E37C-5F6B-CEE665A21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876" y="5694062"/>
            <a:ext cx="855706" cy="843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FFAAF7-FD1C-0E54-2060-DC2EC035B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82" y="4782381"/>
            <a:ext cx="829128" cy="792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593EEB-E608-D1B4-7BBC-57639D907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906" y="5690529"/>
            <a:ext cx="853514" cy="841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43E695-BA0E-74B8-CCFB-33A3E6750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794" y="5690528"/>
            <a:ext cx="853514" cy="841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55A761-ADC4-CDAA-35FE-2D9B3EEB3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266" y="1737729"/>
            <a:ext cx="792549" cy="829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3FD905-6C95-4084-5A26-6937F5D57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5201" y="932584"/>
            <a:ext cx="853514" cy="8413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89BCB7-A9C1-6FE5-3E3E-D0C1A2BCCF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4" r="714"/>
          <a:stretch/>
        </p:blipFill>
        <p:spPr>
          <a:xfrm>
            <a:off x="9618192" y="2565307"/>
            <a:ext cx="841321" cy="841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E9BA94-0C5E-2FE2-8B69-E7AEC1B7A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6966" y="1723986"/>
            <a:ext cx="853514" cy="841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8911CE-27B9-BAAD-DA7F-7040D62B7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711" y="946943"/>
            <a:ext cx="853514" cy="841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C9AC9B-FC7A-7A82-8F10-8329F9813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7258" y="1761029"/>
            <a:ext cx="792549" cy="8291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8F53D7-EA25-E9E0-9930-3BB2D47DB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852" y="1788264"/>
            <a:ext cx="853514" cy="8413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0BE0C4-FA31-0651-F860-6711A38D1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515" y="2629585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2E895-214C-A66F-93A8-CBC3F89D4070}"/>
              </a:ext>
            </a:extLst>
          </p:cNvPr>
          <p:cNvSpPr txBox="1"/>
          <p:nvPr/>
        </p:nvSpPr>
        <p:spPr>
          <a:xfrm>
            <a:off x="786743" y="2448214"/>
            <a:ext cx="1075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Foster a culture of collaboration, accountability, and continuous improvement.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6C663-48FF-D9A9-EFE3-53F398570B20}"/>
              </a:ext>
            </a:extLst>
          </p:cNvPr>
          <p:cNvSpPr txBox="1"/>
          <p:nvPr/>
        </p:nvSpPr>
        <p:spPr>
          <a:xfrm>
            <a:off x="786743" y="3154735"/>
            <a:ext cx="10291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Provide ongoing coaching and support to ensure team success – Saturday Training, Power Hours, Sunday Calls, Team Meetings and, of course, BIG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B302D-9413-0BDE-3DE5-861E3D7F3E16}"/>
              </a:ext>
            </a:extLst>
          </p:cNvPr>
          <p:cNvSpPr txBox="1"/>
          <p:nvPr/>
        </p:nvSpPr>
        <p:spPr>
          <a:xfrm>
            <a:off x="786743" y="1504194"/>
            <a:ext cx="1029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Recruit personal and help your team to recruit and develop high-performing team leaders.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C5118-95B8-7EEB-3437-A7D48F9A584E}"/>
              </a:ext>
            </a:extLst>
          </p:cNvPr>
          <p:cNvSpPr txBox="1"/>
          <p:nvPr/>
        </p:nvSpPr>
        <p:spPr>
          <a:xfrm>
            <a:off x="654114" y="875246"/>
            <a:ext cx="1088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Focus on building leadership capacity within the team</a:t>
            </a:r>
            <a:r>
              <a:rPr lang="en-GB" sz="2000" b="1" dirty="0">
                <a:solidFill>
                  <a:srgbClr val="FFC000"/>
                </a:solidFill>
                <a:latin typeface="Montserrat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BEDD-10B4-6ACF-E926-36354EDD85B3}"/>
              </a:ext>
            </a:extLst>
          </p:cNvPr>
          <p:cNvSpPr txBox="1"/>
          <p:nvPr/>
        </p:nvSpPr>
        <p:spPr>
          <a:xfrm>
            <a:off x="786743" y="4362799"/>
            <a:ext cx="1029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Read chapter 7 -  The Power of compound recruiting</a:t>
            </a:r>
          </a:p>
        </p:txBody>
      </p:sp>
    </p:spTree>
    <p:extLst>
      <p:ext uri="{BB962C8B-B14F-4D97-AF65-F5344CB8AC3E}">
        <p14:creationId xmlns:p14="http://schemas.microsoft.com/office/powerpoint/2010/main" val="42791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2E895-214C-A66F-93A8-CBC3F89D4070}"/>
              </a:ext>
            </a:extLst>
          </p:cNvPr>
          <p:cNvSpPr txBox="1"/>
          <p:nvPr/>
        </p:nvSpPr>
        <p:spPr>
          <a:xfrm>
            <a:off x="1053282" y="3263497"/>
            <a:ext cx="1008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Empower leaders to make decisions and take ownership of their roles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B302D-9413-0BDE-3DE5-861E3D7F3E16}"/>
              </a:ext>
            </a:extLst>
          </p:cNvPr>
          <p:cNvSpPr txBox="1"/>
          <p:nvPr/>
        </p:nvSpPr>
        <p:spPr>
          <a:xfrm>
            <a:off x="1053282" y="1782241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Trust team leaders to execute tasks while providing guidance and support to the team.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C5118-95B8-7EEB-3437-A7D48F9A584E}"/>
              </a:ext>
            </a:extLst>
          </p:cNvPr>
          <p:cNvSpPr txBox="1"/>
          <p:nvPr/>
        </p:nvSpPr>
        <p:spPr>
          <a:xfrm>
            <a:off x="710343" y="644262"/>
            <a:ext cx="1088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C000"/>
                </a:solidFill>
                <a:latin typeface="Montserrat" pitchFamily="2" charset="0"/>
              </a:rPr>
              <a:t>Delegation and Empowerment</a:t>
            </a:r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60A05-7533-F228-C574-EE9550A10005}"/>
              </a:ext>
            </a:extLst>
          </p:cNvPr>
          <p:cNvSpPr txBox="1"/>
          <p:nvPr/>
        </p:nvSpPr>
        <p:spPr>
          <a:xfrm>
            <a:off x="1053282" y="4441062"/>
            <a:ext cx="9896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A good Team Leader should have at least 6 Scoops in their diary and be aiming to get 3 yeses a day as a minimum</a:t>
            </a:r>
          </a:p>
        </p:txBody>
      </p:sp>
    </p:spTree>
    <p:extLst>
      <p:ext uri="{BB962C8B-B14F-4D97-AF65-F5344CB8AC3E}">
        <p14:creationId xmlns:p14="http://schemas.microsoft.com/office/powerpoint/2010/main" val="6323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B302D-9413-0BDE-3DE5-861E3D7F3E16}"/>
              </a:ext>
            </a:extLst>
          </p:cNvPr>
          <p:cNvSpPr txBox="1"/>
          <p:nvPr/>
        </p:nvSpPr>
        <p:spPr>
          <a:xfrm>
            <a:off x="920161" y="3072151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Scoops and </a:t>
            </a:r>
            <a:r>
              <a:rPr lang="en-GB" sz="2400" dirty="0" err="1">
                <a:solidFill>
                  <a:schemeClr val="bg1"/>
                </a:solidFill>
                <a:latin typeface="Montserrat" pitchFamily="2" charset="0"/>
              </a:rPr>
              <a:t>Carrybacks</a:t>
            </a: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 with Clients, 1</a:t>
            </a:r>
            <a:r>
              <a:rPr lang="en-GB" sz="2400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 two selling periods in your own market!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C5118-95B8-7EEB-3437-A7D48F9A584E}"/>
              </a:ext>
            </a:extLst>
          </p:cNvPr>
          <p:cNvSpPr txBox="1"/>
          <p:nvPr/>
        </p:nvSpPr>
        <p:spPr>
          <a:xfrm>
            <a:off x="117834" y="636659"/>
            <a:ext cx="11896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Weekly Schedule of a Great Team Leader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 – Evening routine</a:t>
            </a:r>
            <a:endParaRPr lang="en-GB" sz="2000" b="1" dirty="0">
              <a:solidFill>
                <a:srgbClr val="FFC000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97A12-B26F-9016-7175-1074F68EB7E0}"/>
              </a:ext>
            </a:extLst>
          </p:cNvPr>
          <p:cNvSpPr txBox="1"/>
          <p:nvPr/>
        </p:nvSpPr>
        <p:spPr>
          <a:xfrm>
            <a:off x="950014" y="2204847"/>
            <a:ext cx="1029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Power Hours 6pm-7pm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04B67-C4A5-A58E-6B57-DEE6AF3CBF52}"/>
              </a:ext>
            </a:extLst>
          </p:cNvPr>
          <p:cNvSpPr txBox="1"/>
          <p:nvPr/>
        </p:nvSpPr>
        <p:spPr>
          <a:xfrm>
            <a:off x="920160" y="4385505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Ensure any new team members are on Orientation &amp; Team Trainings</a:t>
            </a:r>
          </a:p>
        </p:txBody>
      </p:sp>
    </p:spTree>
    <p:extLst>
      <p:ext uri="{BB962C8B-B14F-4D97-AF65-F5344CB8AC3E}">
        <p14:creationId xmlns:p14="http://schemas.microsoft.com/office/powerpoint/2010/main" val="37274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B302D-9413-0BDE-3DE5-861E3D7F3E16}"/>
              </a:ext>
            </a:extLst>
          </p:cNvPr>
          <p:cNvSpPr txBox="1"/>
          <p:nvPr/>
        </p:nvSpPr>
        <p:spPr>
          <a:xfrm>
            <a:off x="920161" y="3072151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Continuous learning and development will take you to world class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C5118-95B8-7EEB-3437-A7D48F9A584E}"/>
              </a:ext>
            </a:extLst>
          </p:cNvPr>
          <p:cNvSpPr txBox="1"/>
          <p:nvPr/>
        </p:nvSpPr>
        <p:spPr>
          <a:xfrm>
            <a:off x="117834" y="636659"/>
            <a:ext cx="1189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C000"/>
                </a:solidFill>
                <a:latin typeface="Montserrat" pitchFamily="2" charset="0"/>
              </a:rPr>
              <a:t>Conclusion</a:t>
            </a:r>
            <a:endParaRPr lang="en-GB" sz="2800" b="1" dirty="0">
              <a:solidFill>
                <a:srgbClr val="FFC000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97A12-B26F-9016-7175-1074F68EB7E0}"/>
              </a:ext>
            </a:extLst>
          </p:cNvPr>
          <p:cNvSpPr txBox="1"/>
          <p:nvPr/>
        </p:nvSpPr>
        <p:spPr>
          <a:xfrm>
            <a:off x="950014" y="1656153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The Team Leader role is the building block to help you achieve your goals of building a 6 and 7 figure income.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04B67-C4A5-A58E-6B57-DEE6AF3CBF52}"/>
              </a:ext>
            </a:extLst>
          </p:cNvPr>
          <p:cNvSpPr txBox="1"/>
          <p:nvPr/>
        </p:nvSpPr>
        <p:spPr>
          <a:xfrm>
            <a:off x="920160" y="4385505"/>
            <a:ext cx="1029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Thank you everyone for your dedication and commitment to excellence, have a great day.</a:t>
            </a:r>
          </a:p>
        </p:txBody>
      </p:sp>
    </p:spTree>
    <p:extLst>
      <p:ext uri="{BB962C8B-B14F-4D97-AF65-F5344CB8AC3E}">
        <p14:creationId xmlns:p14="http://schemas.microsoft.com/office/powerpoint/2010/main" val="400819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BEVIN WINT, </a:t>
            </a:r>
            <a:r>
              <a:rPr lang="en-GB" dirty="0">
                <a:solidFill>
                  <a:schemeClr val="bg1"/>
                </a:solidFill>
                <a:latin typeface="Bebas Neue" panose="020B0606020202050201" pitchFamily="34" charset="0"/>
              </a:rPr>
              <a:t>senior vice president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768150" y="890441"/>
            <a:ext cx="8472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Montserrat" pitchFamily="2" charset="0"/>
              </a:rPr>
              <a:t>TEAM LEADER TO SENIOR TEAM LEADER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28676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5D549D6A-8296-ED2F-29B2-C855C8E9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12" y="1699622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51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3DAC-1CE3-E0CB-9281-2827AACE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47" y="1616509"/>
            <a:ext cx="7335835" cy="1268984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9E25D-3185-676E-5C51-F7B3DE73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472" y="2885493"/>
            <a:ext cx="7335835" cy="20615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Produce two (2) team leaders direct to you.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Team submits over £3,900 in annualised premium in one month.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No more than 50% from one leg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90% persistency</a:t>
            </a:r>
          </a:p>
        </p:txBody>
      </p:sp>
    </p:spTree>
    <p:extLst>
      <p:ext uri="{BB962C8B-B14F-4D97-AF65-F5344CB8AC3E}">
        <p14:creationId xmlns:p14="http://schemas.microsoft.com/office/powerpoint/2010/main" val="7409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09BBE-7887-E5BF-95FF-E9234BEB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7" y="641321"/>
            <a:ext cx="7335835" cy="738893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56E5-5BC5-2584-4887-19FB34F3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67" y="1546493"/>
            <a:ext cx="9798939" cy="4300739"/>
          </a:xfrm>
        </p:spPr>
        <p:txBody>
          <a:bodyPr>
            <a:normAutofit/>
          </a:bodyPr>
          <a:lstStyle/>
          <a:p>
            <a:r>
              <a:rPr lang="en-GB" sz="2000" b="1" u="sng" dirty="0">
                <a:solidFill>
                  <a:srgbClr val="FFC000"/>
                </a:solidFill>
                <a:latin typeface="Montserrat" pitchFamily="2" charset="0"/>
              </a:rPr>
              <a:t>Builder’s Mindset Philosophy: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Boutique vs chain of supermarket (distribution)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To achieve this new level, you are now required to balance </a:t>
            </a:r>
            <a:r>
              <a:rPr lang="en-GB" sz="1800" b="1" u="sng" dirty="0">
                <a:solidFill>
                  <a:schemeClr val="bg1"/>
                </a:solidFill>
                <a:latin typeface="Montserrat" pitchFamily="2" charset="0"/>
              </a:rPr>
              <a:t>personal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GB" sz="1800" b="1" u="sng" dirty="0">
                <a:solidFill>
                  <a:schemeClr val="bg1"/>
                </a:solidFill>
                <a:latin typeface="Montserrat" pitchFamily="2" charset="0"/>
              </a:rPr>
              <a:t>team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activity, which is a mental paradigm shift!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Leadership responsibilities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en-GB" sz="2000" b="1" u="sng" dirty="0">
                <a:solidFill>
                  <a:srgbClr val="FFC000"/>
                </a:solidFill>
                <a:latin typeface="Montserrat" pitchFamily="2" charset="0"/>
              </a:rPr>
              <a:t>Understand that the DEPTH Provides SECURITY: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This produces “Layers of Leaders” which will provide security in your income from over-ride commission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If you’re unable to work, having depth means you can still receive a good income because your income comes from a large group of people which insulates your income from adverse circumstances.</a:t>
            </a:r>
          </a:p>
        </p:txBody>
      </p:sp>
    </p:spTree>
    <p:extLst>
      <p:ext uri="{BB962C8B-B14F-4D97-AF65-F5344CB8AC3E}">
        <p14:creationId xmlns:p14="http://schemas.microsoft.com/office/powerpoint/2010/main" val="19817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3B2257-5E3D-6C9E-3715-6C687529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1" y="1206623"/>
            <a:ext cx="7335835" cy="1268984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Strategy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54" y="2426545"/>
            <a:ext cx="10033491" cy="21377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Focus on consistently recruiting </a:t>
            </a: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5 recruits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per month as a minimum for your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with the goal being </a:t>
            </a: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7 recruits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per month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Build the team through ‘</a:t>
            </a:r>
            <a:r>
              <a:rPr lang="en-GB" sz="1800" b="1" u="sng" dirty="0">
                <a:solidFill>
                  <a:schemeClr val="bg1"/>
                </a:solidFill>
                <a:latin typeface="Montserrat" pitchFamily="2" charset="0"/>
              </a:rPr>
              <a:t>warm market’</a:t>
            </a:r>
            <a:r>
              <a:rPr lang="en-GB" sz="18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referrals (easiest way)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Develop a 5-Star Market (qualify/upgrade referrals) - asking better 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Travel double with new recruits (duplication)</a:t>
            </a:r>
          </a:p>
        </p:txBody>
      </p:sp>
    </p:spTree>
    <p:extLst>
      <p:ext uri="{BB962C8B-B14F-4D97-AF65-F5344CB8AC3E}">
        <p14:creationId xmlns:p14="http://schemas.microsoft.com/office/powerpoint/2010/main" val="40044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49303" y="953365"/>
            <a:ext cx="4106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C000"/>
                </a:solidFill>
                <a:latin typeface="Bebas Neue" panose="020B0606020202050201" pitchFamily="34" charset="0"/>
              </a:rPr>
              <a:t>JEFF LESTZ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CEB06-2788-0051-553B-CECF7EFAE7F5}"/>
              </a:ext>
            </a:extLst>
          </p:cNvPr>
          <p:cNvSpPr txBox="1"/>
          <p:nvPr/>
        </p:nvSpPr>
        <p:spPr>
          <a:xfrm>
            <a:off x="749303" y="1957987"/>
            <a:ext cx="41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Montserrat" pitchFamily="2" charset="0"/>
              </a:rPr>
              <a:t>CEO, GENISTAR LTD</a:t>
            </a:r>
          </a:p>
        </p:txBody>
      </p:sp>
      <p:pic>
        <p:nvPicPr>
          <p:cNvPr id="10" name="Picture 4" descr="A person in a black jacket&#10;&#10;Description automatically generated">
            <a:extLst>
              <a:ext uri="{FF2B5EF4-FFF2-40B4-BE49-F238E27FC236}">
                <a16:creationId xmlns:a16="http://schemas.microsoft.com/office/drawing/2014/main" id="{8160E257-470E-3B0A-B23D-E40FA459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60" y="953365"/>
            <a:ext cx="4951267" cy="49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21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501909" y="1247706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STEVE JENKINS, </a:t>
            </a:r>
            <a:r>
              <a:rPr lang="en-GB" dirty="0">
                <a:solidFill>
                  <a:schemeClr val="bg1"/>
                </a:solidFill>
                <a:latin typeface="Bebas Neue" panose="020B0606020202050201" pitchFamily="34" charset="0"/>
              </a:rPr>
              <a:t>senior NATIONAL SALES DIRECTOR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368298" y="729874"/>
            <a:ext cx="11188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Montserrat" pitchFamily="2" charset="0"/>
              </a:rPr>
              <a:t>What Does a GOOD SENIOR TEAM LEADER Look Like?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29698" name="Picture 2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5700565F-D67C-722B-47E4-BC4CC00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82" y="1699622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8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774" y="3202793"/>
            <a:ext cx="5016746" cy="13630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Has clearly defined goals (CCMP)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white"/>
                </a:solidFill>
                <a:latin typeface="Montserrat" pitchFamily="2" charset="0"/>
              </a:rPr>
              <a:t>Has clearly defined income goal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white"/>
                </a:solidFill>
                <a:latin typeface="Montserrat" pitchFamily="2" charset="0"/>
              </a:rPr>
              <a:t>Has dedicated prime client times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white"/>
                </a:solidFill>
                <a:latin typeface="Montserrat" pitchFamily="2" charset="0"/>
              </a:rPr>
              <a:t>Attends regular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C877B-4294-2B9D-E32E-D650E3B45F28}"/>
              </a:ext>
            </a:extLst>
          </p:cNvPr>
          <p:cNvSpPr txBox="1"/>
          <p:nvPr/>
        </p:nvSpPr>
        <p:spPr>
          <a:xfrm>
            <a:off x="501909" y="1917766"/>
            <a:ext cx="11188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Montserrat" pitchFamily="2" charset="0"/>
              </a:rPr>
              <a:t>What Does a GOOD SENIOR TEAM LEADER Look Like?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774" y="964283"/>
            <a:ext cx="5016746" cy="49294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bg1"/>
                </a:solidFill>
                <a:latin typeface="Montserrat" pitchFamily="2" charset="0"/>
              </a:rPr>
              <a:t>Skills obtained 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Learnt how to develop Team Leaders 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Is a good Field Trainer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Travels double 100% of the time 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Has 100 + referrals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Gets into the Comma Club</a:t>
            </a:r>
          </a:p>
        </p:txBody>
      </p:sp>
    </p:spTree>
    <p:extLst>
      <p:ext uri="{BB962C8B-B14F-4D97-AF65-F5344CB8AC3E}">
        <p14:creationId xmlns:p14="http://schemas.microsoft.com/office/powerpoint/2010/main" val="26703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1300046" y="2951945"/>
            <a:ext cx="9591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Transitioning from SENIOR TEAM LEADER TO GROUP LEADER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54" y="1276604"/>
            <a:ext cx="6668374" cy="29937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What needs to change?</a:t>
            </a:r>
            <a:br>
              <a:rPr lang="en-GB" sz="20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What will your schedule look like?</a:t>
            </a:r>
            <a:br>
              <a:rPr lang="en-GB" sz="20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What's most valuable in your schedule?</a:t>
            </a:r>
            <a:br>
              <a:rPr lang="en-GB" sz="20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What skills do you need to develop?</a:t>
            </a:r>
          </a:p>
        </p:txBody>
      </p:sp>
    </p:spTree>
    <p:extLst>
      <p:ext uri="{BB962C8B-B14F-4D97-AF65-F5344CB8AC3E}">
        <p14:creationId xmlns:p14="http://schemas.microsoft.com/office/powerpoint/2010/main" val="27637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901" y="2089345"/>
            <a:ext cx="9138197" cy="311075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8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In transition from STL to GL, there are changes 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    </a:t>
            </a:r>
            <a:br>
              <a:rPr lang="en-GB" sz="18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18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Feeling you have to do it again 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0"/>
              </a:rPr>
              <a:t>     </a:t>
            </a:r>
            <a:br>
              <a:rPr lang="en-GB" sz="1800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endParaRPr lang="en-GB" sz="1800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K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0"/>
              </a:rPr>
              <a:t>eep recruiting and it will happen automatically </a:t>
            </a:r>
            <a:br>
              <a:rPr lang="en-GB" sz="1800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endParaRPr lang="en-GB" sz="1800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Changing from spare time to consistent part time developing a rhythm </a:t>
            </a:r>
            <a:br>
              <a:rPr lang="en-GB" sz="1800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800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</a:rPr>
              <a:t> step changing from a player to a coach player/coach</a:t>
            </a:r>
            <a:endParaRPr lang="en-GB" sz="1800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43CB3-0FE4-E79A-C38B-2A1929C5792D}"/>
              </a:ext>
            </a:extLst>
          </p:cNvPr>
          <p:cNvSpPr txBox="1"/>
          <p:nvPr/>
        </p:nvSpPr>
        <p:spPr>
          <a:xfrm>
            <a:off x="737647" y="1337943"/>
            <a:ext cx="9876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i="0" dirty="0">
                <a:solidFill>
                  <a:srgbClr val="FFC000"/>
                </a:solidFill>
                <a:effectLst/>
                <a:latin typeface="Montserrat" pitchFamily="2" charset="0"/>
              </a:rPr>
              <a:t>Becoming a STL is a significant Milestone because………..</a:t>
            </a:r>
          </a:p>
        </p:txBody>
      </p:sp>
    </p:spTree>
    <p:extLst>
      <p:ext uri="{BB962C8B-B14F-4D97-AF65-F5344CB8AC3E}">
        <p14:creationId xmlns:p14="http://schemas.microsoft.com/office/powerpoint/2010/main" val="9914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43710-251B-FB7F-9CB8-39607E5B60DA}"/>
              </a:ext>
            </a:extLst>
          </p:cNvPr>
          <p:cNvSpPr txBox="1"/>
          <p:nvPr/>
        </p:nvSpPr>
        <p:spPr>
          <a:xfrm>
            <a:off x="2694330" y="1684563"/>
            <a:ext cx="680333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Structure needs to take place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e.g., Power Hours, training attendance to create a rhythm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Collaborating with other leaders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Start to organise admin, pipeline etc.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If desirable</a:t>
            </a:r>
            <a:r>
              <a:rPr lang="en-GB" sz="1600" dirty="0">
                <a:solidFill>
                  <a:prstClr val="white"/>
                </a:solidFill>
                <a:latin typeface="Montserrat" pitchFamily="2" charset="0"/>
              </a:rPr>
              <a:t>,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start a plan for full time EVP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Invest in your own professional development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Start discussing accountability with your EVP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Be open to feedback and coaching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Allocate dedicated time for personal and family commitments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750AD-F5F8-C1AF-FEDB-DBF81E1F1A33}"/>
              </a:ext>
            </a:extLst>
          </p:cNvPr>
          <p:cNvSpPr txBox="1"/>
          <p:nvPr/>
        </p:nvSpPr>
        <p:spPr>
          <a:xfrm>
            <a:off x="765928" y="95631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dirty="0">
                <a:solidFill>
                  <a:srgbClr val="FFC000"/>
                </a:solidFill>
                <a:effectLst/>
                <a:latin typeface="Montserrat" pitchFamily="2" charset="0"/>
              </a:rPr>
              <a:t>Manage your Tim</a:t>
            </a:r>
            <a:r>
              <a:rPr lang="en-GB" sz="2800" b="1" dirty="0">
                <a:solidFill>
                  <a:srgbClr val="FFC000"/>
                </a:solidFill>
                <a:latin typeface="Montserrat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552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EF9E1-8546-E79D-78AE-A7C581FD9ED8}"/>
              </a:ext>
            </a:extLst>
          </p:cNvPr>
          <p:cNvSpPr txBox="1"/>
          <p:nvPr/>
        </p:nvSpPr>
        <p:spPr>
          <a:xfrm>
            <a:off x="1707756" y="2036200"/>
            <a:ext cx="87764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Master the third-party referral system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Master scoop,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carryback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folllow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up interview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Start adopting the Perfection checklists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Study leadership development – speak publicly at every opportunity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Learn everything from a point of teaching it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Relationship Building: Cultivate relationships to foster collaboration,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share best practices, and build a strong support network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E44B-4EF7-BD4E-A9C8-42B6723CDD42}"/>
              </a:ext>
            </a:extLst>
          </p:cNvPr>
          <p:cNvSpPr txBox="1"/>
          <p:nvPr/>
        </p:nvSpPr>
        <p:spPr>
          <a:xfrm>
            <a:off x="709367" y="111826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 Skills to Develop</a:t>
            </a:r>
          </a:p>
        </p:txBody>
      </p:sp>
    </p:spTree>
    <p:extLst>
      <p:ext uri="{BB962C8B-B14F-4D97-AF65-F5344CB8AC3E}">
        <p14:creationId xmlns:p14="http://schemas.microsoft.com/office/powerpoint/2010/main" val="9663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ICTFontTextStyleBody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F9E1F-54AE-F664-8033-9FBAFDE7C5DF}"/>
              </a:ext>
            </a:extLst>
          </p:cNvPr>
          <p:cNvSpPr txBox="1"/>
          <p:nvPr/>
        </p:nvSpPr>
        <p:spPr>
          <a:xfrm>
            <a:off x="2005945" y="1902851"/>
            <a:ext cx="81801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Transitioning from a STL to a GL is an exciting and challenging journey</a:t>
            </a: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Embrace the changes, adjust your schedule, and focus on developing the essential skills required for success.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Remember, this transition is not just about personal growth; it's about positively impacting the lives of your team members and indirectly changing 1000s of clients lives  and helping Genistar become a household name.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Study Chapter 6 Tap Rooting in How to Build a Super Hierarchy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A9EEB-C4EB-C594-5873-CBDF03AB2785}"/>
              </a:ext>
            </a:extLst>
          </p:cNvPr>
          <p:cNvSpPr txBox="1"/>
          <p:nvPr/>
        </p:nvSpPr>
        <p:spPr>
          <a:xfrm>
            <a:off x="709367" y="111826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4774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6626" name="Picture 2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ABF5CF9D-5924-68D9-4632-1B8190A9F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0"/>
          <a:stretch/>
        </p:blipFill>
        <p:spPr bwMode="auto">
          <a:xfrm>
            <a:off x="7022491" y="1646896"/>
            <a:ext cx="4251644" cy="42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8F606-38C6-80CA-D0F9-680966CB831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DOLLY BRIGHT,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vice president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43511-B7E4-0C0F-6CFA-E03C6482E08A}"/>
              </a:ext>
            </a:extLst>
          </p:cNvPr>
          <p:cNvSpPr txBox="1"/>
          <p:nvPr/>
        </p:nvSpPr>
        <p:spPr>
          <a:xfrm>
            <a:off x="768150" y="806075"/>
            <a:ext cx="106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What Does a GOOD GROUP LEADER Look Like?</a:t>
            </a:r>
          </a:p>
        </p:txBody>
      </p:sp>
    </p:spTree>
    <p:extLst>
      <p:ext uri="{BB962C8B-B14F-4D97-AF65-F5344CB8AC3E}">
        <p14:creationId xmlns:p14="http://schemas.microsoft.com/office/powerpoint/2010/main" val="19072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B8574-017A-A444-A513-0178C33F3BDB}"/>
              </a:ext>
            </a:extLst>
          </p:cNvPr>
          <p:cNvSpPr txBox="1"/>
          <p:nvPr/>
        </p:nvSpPr>
        <p:spPr>
          <a:xfrm>
            <a:off x="2418288" y="3013500"/>
            <a:ext cx="729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Disciplined people, disciplined action, disciplined thought.    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F0A6-9903-EFB0-6C02-4272A90E838A}"/>
              </a:ext>
            </a:extLst>
          </p:cNvPr>
          <p:cNvSpPr txBox="1"/>
          <p:nvPr/>
        </p:nvSpPr>
        <p:spPr>
          <a:xfrm>
            <a:off x="3018933" y="414223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solidFill>
                  <a:prstClr val="white"/>
                </a:solidFill>
                <a:latin typeface="Montserrat" pitchFamily="2" charset="0"/>
              </a:rPr>
              <a:t>-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Jim Collins, Good to Great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B2CAB-1A55-B678-ACFE-0328EECA5D6A}"/>
              </a:ext>
            </a:extLst>
          </p:cNvPr>
          <p:cNvSpPr txBox="1"/>
          <p:nvPr/>
        </p:nvSpPr>
        <p:spPr>
          <a:xfrm>
            <a:off x="2295740" y="813087"/>
            <a:ext cx="781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How do we go from good to great?  </a:t>
            </a:r>
          </a:p>
        </p:txBody>
      </p:sp>
    </p:spTree>
    <p:extLst>
      <p:ext uri="{BB962C8B-B14F-4D97-AF65-F5344CB8AC3E}">
        <p14:creationId xmlns:p14="http://schemas.microsoft.com/office/powerpoint/2010/main" val="188741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FB3F-CA43-322E-63E7-CD32A9FA457B}"/>
              </a:ext>
            </a:extLst>
          </p:cNvPr>
          <p:cNvSpPr txBox="1"/>
          <p:nvPr/>
        </p:nvSpPr>
        <p:spPr>
          <a:xfrm>
            <a:off x="1541497" y="1022584"/>
            <a:ext cx="910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HAVING AN EVP MINDSET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973E3-7F8D-45F6-31FE-4C7547C08532}"/>
              </a:ext>
            </a:extLst>
          </p:cNvPr>
          <p:cNvSpPr txBox="1"/>
          <p:nvPr/>
        </p:nvSpPr>
        <p:spPr>
          <a:xfrm>
            <a:off x="2616200" y="2279801"/>
            <a:ext cx="527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Building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Baseshop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7D3F0-4F8B-89DB-4D51-2ECC0842B354}"/>
              </a:ext>
            </a:extLst>
          </p:cNvPr>
          <p:cNvSpPr txBox="1"/>
          <p:nvPr/>
        </p:nvSpPr>
        <p:spPr>
          <a:xfrm>
            <a:off x="2616200" y="2847709"/>
            <a:ext cx="527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Setting an example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58FBA-B4C6-7D33-BF42-AE3E8708910C}"/>
              </a:ext>
            </a:extLst>
          </p:cNvPr>
          <p:cNvSpPr txBox="1"/>
          <p:nvPr/>
        </p:nvSpPr>
        <p:spPr>
          <a:xfrm>
            <a:off x="2616200" y="3415617"/>
            <a:ext cx="527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Producing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2A5EE-E838-81A5-604D-6F77A9509041}"/>
              </a:ext>
            </a:extLst>
          </p:cNvPr>
          <p:cNvSpPr txBox="1"/>
          <p:nvPr/>
        </p:nvSpPr>
        <p:spPr>
          <a:xfrm>
            <a:off x="2096745" y="5010181"/>
            <a:ext cx="760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‘If you want to be an EVP, then act like an EVP.’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- Art Williams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F211B-4481-32EA-4E4E-FA560687E0DA}"/>
              </a:ext>
            </a:extLst>
          </p:cNvPr>
          <p:cNvSpPr txBox="1"/>
          <p:nvPr/>
        </p:nvSpPr>
        <p:spPr>
          <a:xfrm>
            <a:off x="2616200" y="3983525"/>
            <a:ext cx="836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Montserrat" pitchFamily="2" charset="0"/>
              </a:rPr>
              <a:t>Read chapter 5 – Speed Width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FB3F-CA43-322E-63E7-CD32A9FA457B}"/>
              </a:ext>
            </a:extLst>
          </p:cNvPr>
          <p:cNvSpPr txBox="1"/>
          <p:nvPr/>
        </p:nvSpPr>
        <p:spPr>
          <a:xfrm>
            <a:off x="1331993" y="2278888"/>
            <a:ext cx="910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PROMOTIONS IN MOTION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0FF26-B366-678F-5C91-4C1FD093B4F7}"/>
              </a:ext>
            </a:extLst>
          </p:cNvPr>
          <p:cNvSpPr txBox="1"/>
          <p:nvPr/>
        </p:nvSpPr>
        <p:spPr>
          <a:xfrm>
            <a:off x="3129262" y="3097749"/>
            <a:ext cx="551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3 team leaders a month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B17F9-725C-B2EF-4D4D-BB2914B9D527}"/>
              </a:ext>
            </a:extLst>
          </p:cNvPr>
          <p:cNvSpPr txBox="1"/>
          <p:nvPr/>
        </p:nvSpPr>
        <p:spPr>
          <a:xfrm>
            <a:off x="3129262" y="3629601"/>
            <a:ext cx="551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Group leader factory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ACE5B-30D0-3BE5-7AE1-C62B39F20BC5}"/>
              </a:ext>
            </a:extLst>
          </p:cNvPr>
          <p:cNvSpPr txBox="1"/>
          <p:nvPr/>
        </p:nvSpPr>
        <p:spPr>
          <a:xfrm>
            <a:off x="3129262" y="4152821"/>
            <a:ext cx="551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Duplication happens</a:t>
            </a:r>
          </a:p>
        </p:txBody>
      </p:sp>
    </p:spTree>
    <p:extLst>
      <p:ext uri="{BB962C8B-B14F-4D97-AF65-F5344CB8AC3E}">
        <p14:creationId xmlns:p14="http://schemas.microsoft.com/office/powerpoint/2010/main" val="33534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CFB3F-CA43-322E-63E7-CD32A9FA457B}"/>
              </a:ext>
            </a:extLst>
          </p:cNvPr>
          <p:cNvSpPr txBox="1"/>
          <p:nvPr/>
        </p:nvSpPr>
        <p:spPr>
          <a:xfrm>
            <a:off x="1707871" y="1622020"/>
            <a:ext cx="910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BUILD LIKE AN EVP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35143-3935-17E4-4D41-BA52435C5DBA}"/>
              </a:ext>
            </a:extLst>
          </p:cNvPr>
          <p:cNvSpPr txBox="1"/>
          <p:nvPr/>
        </p:nvSpPr>
        <p:spPr>
          <a:xfrm>
            <a:off x="1707872" y="2480203"/>
            <a:ext cx="910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Develop independent leaders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5332C-0176-AC2B-762A-FFF24EE32E0B}"/>
              </a:ext>
            </a:extLst>
          </p:cNvPr>
          <p:cNvSpPr txBox="1"/>
          <p:nvPr/>
        </p:nvSpPr>
        <p:spPr>
          <a:xfrm>
            <a:off x="1707872" y="3063163"/>
            <a:ext cx="910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Develop a field </a:t>
            </a:r>
            <a:r>
              <a:rPr lang="en-GB" sz="2800" b="1" dirty="0">
                <a:solidFill>
                  <a:prstClr val="white"/>
                </a:solidFill>
                <a:latin typeface="Montserrat" pitchFamily="2" charset="0"/>
              </a:rPr>
              <a:t>trainer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04E94-6219-D0AF-3B1E-186C30CC8433}"/>
              </a:ext>
            </a:extLst>
          </p:cNvPr>
          <p:cNvSpPr txBox="1"/>
          <p:nvPr/>
        </p:nvSpPr>
        <p:spPr>
          <a:xfrm>
            <a:off x="1707872" y="3646123"/>
            <a:ext cx="910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Understand the management exchange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03C17-847E-0C20-D045-D85D53E4F95D}"/>
              </a:ext>
            </a:extLst>
          </p:cNvPr>
          <p:cNvSpPr txBox="1"/>
          <p:nvPr/>
        </p:nvSpPr>
        <p:spPr>
          <a:xfrm>
            <a:off x="1707872" y="4238811"/>
            <a:ext cx="910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Master the double O’s</a:t>
            </a:r>
          </a:p>
        </p:txBody>
      </p:sp>
    </p:spTree>
    <p:extLst>
      <p:ext uri="{BB962C8B-B14F-4D97-AF65-F5344CB8AC3E}">
        <p14:creationId xmlns:p14="http://schemas.microsoft.com/office/powerpoint/2010/main" val="27614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2C1FE488-258A-4ABA-A15E-AB325DF27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3"/>
          <a:stretch/>
        </p:blipFill>
        <p:spPr bwMode="auto">
          <a:xfrm>
            <a:off x="7054212" y="1754955"/>
            <a:ext cx="4201060" cy="42937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1CDDC-0566-F05D-6B62-40F6DF84DA88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BARBARA ANDERSON-STEWART,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vice president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18F62-E85B-7958-4955-EC0D13A403D9}"/>
              </a:ext>
            </a:extLst>
          </p:cNvPr>
          <p:cNvSpPr txBox="1"/>
          <p:nvPr/>
        </p:nvSpPr>
        <p:spPr>
          <a:xfrm>
            <a:off x="768150" y="890441"/>
            <a:ext cx="1105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Transitioning from GROUP LEADER TO EVP</a:t>
            </a:r>
          </a:p>
        </p:txBody>
      </p:sp>
    </p:spTree>
    <p:extLst>
      <p:ext uri="{BB962C8B-B14F-4D97-AF65-F5344CB8AC3E}">
        <p14:creationId xmlns:p14="http://schemas.microsoft.com/office/powerpoint/2010/main" val="35183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THE CHANGES YOU MAKE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It’s about mindset shift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Stepping into full time leadership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The power of the ‘You’ attraction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Staying level-headed in crisis &amp; turmoil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Become more decisive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Be the right person in the right place at the right time (or not)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Stay respectful of the home you are stepping out of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</p:spTree>
    <p:extLst>
      <p:ext uri="{BB962C8B-B14F-4D97-AF65-F5344CB8AC3E}">
        <p14:creationId xmlns:p14="http://schemas.microsoft.com/office/powerpoint/2010/main" val="24464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12" name="Picture 11" descr="A table of days of the week&#10;&#10;Description automatically generated">
            <a:extLst>
              <a:ext uri="{FF2B5EF4-FFF2-40B4-BE49-F238E27FC236}">
                <a16:creationId xmlns:a16="http://schemas.microsoft.com/office/drawing/2014/main" id="{F3EB1366-44BB-C268-329B-D2B945E1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30" y="1232757"/>
            <a:ext cx="5654882" cy="4614475"/>
          </a:xfrm>
          <a:prstGeom prst="rect">
            <a:avLst/>
          </a:prstGeom>
        </p:spPr>
      </p:pic>
      <p:pic>
        <p:nvPicPr>
          <p:cNvPr id="13" name="Picture 12" descr="A weekly planner with green and red text&#10;&#10;Description automatically generated">
            <a:extLst>
              <a:ext uri="{FF2B5EF4-FFF2-40B4-BE49-F238E27FC236}">
                <a16:creationId xmlns:a16="http://schemas.microsoft.com/office/drawing/2014/main" id="{4392C484-4F74-C9BF-0186-784C6D626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3" y="1232757"/>
            <a:ext cx="5454977" cy="4614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16CD06-1B95-7513-F371-F9C659752105}"/>
              </a:ext>
            </a:extLst>
          </p:cNvPr>
          <p:cNvSpPr txBox="1"/>
          <p:nvPr/>
        </p:nvSpPr>
        <p:spPr>
          <a:xfrm>
            <a:off x="2974316" y="504504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It starts with Your Weekly Planner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***8 – 5 – 3 – 2 - 1</a:t>
            </a:r>
          </a:p>
        </p:txBody>
      </p:sp>
    </p:spTree>
    <p:extLst>
      <p:ext uri="{BB962C8B-B14F-4D97-AF65-F5344CB8AC3E}">
        <p14:creationId xmlns:p14="http://schemas.microsoft.com/office/powerpoint/2010/main" val="18315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38740" y="2056854"/>
            <a:ext cx="108548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(Accountability)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Takes ownership of team outcomes, both successes and failures.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Holds themselves and the team accountable for results.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Maintains open and honest communication.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Builds trust through consistent and transparent actions.</a:t>
            </a:r>
          </a:p>
        </p:txBody>
      </p:sp>
    </p:spTree>
    <p:extLst>
      <p:ext uri="{BB962C8B-B14F-4D97-AF65-F5344CB8AC3E}">
        <p14:creationId xmlns:p14="http://schemas.microsoft.com/office/powerpoint/2010/main" val="41313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970168" y="2736501"/>
            <a:ext cx="2247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Having a perfection checklist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69EC0-92CD-DB0F-8B2E-FEE1DC18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4" r="87" b="3431"/>
          <a:stretch/>
        </p:blipFill>
        <p:spPr>
          <a:xfrm>
            <a:off x="3952568" y="410067"/>
            <a:ext cx="7654412" cy="57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SKILLS YOU DEVELOP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Delegation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Time Management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Listening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Hearing what is not being said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DCBDC-A5B8-BCCB-1C4E-15F142E974B7}"/>
              </a:ext>
            </a:extLst>
          </p:cNvPr>
          <p:cNvSpPr txBox="1"/>
          <p:nvPr/>
        </p:nvSpPr>
        <p:spPr>
          <a:xfrm>
            <a:off x="2369735" y="5015913"/>
            <a:ext cx="836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Read chapter 11– Compress activities and collapse time frames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What do you value most in your schedule?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Control and Freedom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</p:spTree>
    <p:extLst>
      <p:ext uri="{BB962C8B-B14F-4D97-AF65-F5344CB8AC3E}">
        <p14:creationId xmlns:p14="http://schemas.microsoft.com/office/powerpoint/2010/main" val="7643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8" name="Picture 7" descr="A group of people in a crowd&#10;&#10;Description automatically generated">
            <a:extLst>
              <a:ext uri="{FF2B5EF4-FFF2-40B4-BE49-F238E27FC236}">
                <a16:creationId xmlns:a16="http://schemas.microsoft.com/office/drawing/2014/main" id="{2EC128C9-C2C8-01C9-69D2-05302C8E8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4"/>
          <a:stretch/>
        </p:blipFill>
        <p:spPr>
          <a:xfrm>
            <a:off x="817107" y="617548"/>
            <a:ext cx="10557786" cy="52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9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Alan palmer,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vice president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768150" y="947367"/>
            <a:ext cx="1089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What Does a GOOD EXECUTIVE VICE PRESIDENT </a:t>
            </a:r>
            <a:r>
              <a:rPr lang="en-GB" sz="2400" b="1" dirty="0">
                <a:solidFill>
                  <a:prstClr val="white"/>
                </a:solidFill>
                <a:latin typeface="Montserrat" pitchFamily="2" charset="0"/>
              </a:rPr>
              <a:t>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ook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Like?</a:t>
            </a:r>
          </a:p>
        </p:txBody>
      </p:sp>
      <p:pic>
        <p:nvPicPr>
          <p:cNvPr id="8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AE938744-67C1-763E-FC99-9A489E43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64" y="1732477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5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68593" y="2568840"/>
            <a:ext cx="1085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You need to be able to sell the dream to the team!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1837084" y="3435934"/>
            <a:ext cx="845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We need to build a team of people who want their dreams to come through and you need to train them to build their own team of dreamers</a:t>
            </a:r>
          </a:p>
        </p:txBody>
      </p:sp>
    </p:spTree>
    <p:extLst>
      <p:ext uri="{BB962C8B-B14F-4D97-AF65-F5344CB8AC3E}">
        <p14:creationId xmlns:p14="http://schemas.microsoft.com/office/powerpoint/2010/main" val="21418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68591" y="1400693"/>
            <a:ext cx="1085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Qualities and Skills of an Effective EVP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68591" y="2423416"/>
            <a:ext cx="10854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Personal Qualities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INTEGRITY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Demonstrates honesty and strong moral principles.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Consistently does what is right, even when it’s difficult.</a:t>
            </a:r>
          </a:p>
        </p:txBody>
      </p:sp>
    </p:spTree>
    <p:extLst>
      <p:ext uri="{BB962C8B-B14F-4D97-AF65-F5344CB8AC3E}">
        <p14:creationId xmlns:p14="http://schemas.microsoft.com/office/powerpoint/2010/main" val="28400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53667" y="1917111"/>
            <a:ext cx="1085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EMPATHY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53667" y="3288852"/>
            <a:ext cx="10854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Understands and shares the feelings of others.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Shows genuine concern for team members’ well-being</a:t>
            </a:r>
          </a:p>
        </p:txBody>
      </p:sp>
    </p:spTree>
    <p:extLst>
      <p:ext uri="{BB962C8B-B14F-4D97-AF65-F5344CB8AC3E}">
        <p14:creationId xmlns:p14="http://schemas.microsoft.com/office/powerpoint/2010/main" val="15954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68593" y="2011390"/>
            <a:ext cx="1085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CONFIDENCE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1659547" y="3271869"/>
            <a:ext cx="887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Displays self-assurance and decisiveness.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Inspires trust and respect through a calm and composed demeanour.</a:t>
            </a:r>
          </a:p>
        </p:txBody>
      </p:sp>
    </p:spTree>
    <p:extLst>
      <p:ext uri="{BB962C8B-B14F-4D97-AF65-F5344CB8AC3E}">
        <p14:creationId xmlns:p14="http://schemas.microsoft.com/office/powerpoint/2010/main" val="12349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68593" y="1342994"/>
            <a:ext cx="1085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Communication Skills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68593" y="2743894"/>
            <a:ext cx="108548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CLARITY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Communicates goals, expectations, and feedback clearly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and concisely.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Ensures everyone understands their roles and responsibilities.</a:t>
            </a:r>
          </a:p>
        </p:txBody>
      </p:sp>
    </p:spTree>
    <p:extLst>
      <p:ext uri="{BB962C8B-B14F-4D97-AF65-F5344CB8AC3E}">
        <p14:creationId xmlns:p14="http://schemas.microsoft.com/office/powerpoint/2010/main" val="36652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68593" y="2395409"/>
            <a:ext cx="108548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ACTIVE 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Pays full attention to team members’ inputs and concerns.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Encourages open dialogue and values others' perspectives.</a:t>
            </a:r>
          </a:p>
        </p:txBody>
      </p:sp>
    </p:spTree>
    <p:extLst>
      <p:ext uri="{BB962C8B-B14F-4D97-AF65-F5344CB8AC3E}">
        <p14:creationId xmlns:p14="http://schemas.microsoft.com/office/powerpoint/2010/main" val="23049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1371243" y="2210743"/>
            <a:ext cx="9389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PERSUASION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Effectively influences and motivates others to achieve common goals.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Uses compelling arguments and positive reinforcement.</a:t>
            </a:r>
          </a:p>
        </p:txBody>
      </p:sp>
    </p:spTree>
    <p:extLst>
      <p:ext uri="{BB962C8B-B14F-4D97-AF65-F5344CB8AC3E}">
        <p14:creationId xmlns:p14="http://schemas.microsoft.com/office/powerpoint/2010/main" val="4454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668593" y="1756709"/>
            <a:ext cx="1085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STRATEGIC 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133D3-C5A6-0368-A8B2-A05282C890F5}"/>
              </a:ext>
            </a:extLst>
          </p:cNvPr>
          <p:cNvSpPr txBox="1"/>
          <p:nvPr/>
        </p:nvSpPr>
        <p:spPr>
          <a:xfrm>
            <a:off x="668593" y="2651562"/>
            <a:ext cx="10854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(Forward Thinking)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Anticipate future trends and challenges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Develop long-term plans and strategies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Sets clear, achievable objectives and goals</a:t>
            </a:r>
          </a:p>
        </p:txBody>
      </p:sp>
    </p:spTree>
    <p:extLst>
      <p:ext uri="{BB962C8B-B14F-4D97-AF65-F5344CB8AC3E}">
        <p14:creationId xmlns:p14="http://schemas.microsoft.com/office/powerpoint/2010/main" val="10060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C5E14-6CBE-399F-899F-ADB0862554D9}"/>
              </a:ext>
            </a:extLst>
          </p:cNvPr>
          <p:cNvSpPr txBox="1"/>
          <p:nvPr/>
        </p:nvSpPr>
        <p:spPr>
          <a:xfrm>
            <a:off x="759336" y="2623326"/>
            <a:ext cx="34075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Work Hard,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Work Smart,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But Not Forever!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- Alan Palmer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1339C-3008-6E0E-A1B5-E5A6865C64A0}"/>
              </a:ext>
            </a:extLst>
          </p:cNvPr>
          <p:cNvSpPr txBox="1"/>
          <p:nvPr/>
        </p:nvSpPr>
        <p:spPr>
          <a:xfrm>
            <a:off x="4690589" y="948499"/>
            <a:ext cx="63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Make 2hrs of calls every 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C3A9F8-CB93-16CA-6C45-6E481D7DD1BC}"/>
              </a:ext>
            </a:extLst>
          </p:cNvPr>
          <p:cNvSpPr txBox="1"/>
          <p:nvPr/>
        </p:nvSpPr>
        <p:spPr>
          <a:xfrm>
            <a:off x="4690589" y="1815169"/>
            <a:ext cx="63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8-5-3-2-1 every week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2B2-B3BE-D74B-F34D-684B89EE55D0}"/>
              </a:ext>
            </a:extLst>
          </p:cNvPr>
          <p:cNvSpPr txBox="1"/>
          <p:nvPr/>
        </p:nvSpPr>
        <p:spPr>
          <a:xfrm>
            <a:off x="4690588" y="2676439"/>
            <a:ext cx="63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Daily catch ups with your leaders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FE16E-AD9C-363F-BE0E-DFDA5E17DD6C}"/>
              </a:ext>
            </a:extLst>
          </p:cNvPr>
          <p:cNvSpPr txBox="1"/>
          <p:nvPr/>
        </p:nvSpPr>
        <p:spPr>
          <a:xfrm>
            <a:off x="4690587" y="3600368"/>
            <a:ext cx="63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Team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17F7B-509A-3CBD-D0FB-2AF820205CBC}"/>
              </a:ext>
            </a:extLst>
          </p:cNvPr>
          <p:cNvSpPr txBox="1"/>
          <p:nvPr/>
        </p:nvSpPr>
        <p:spPr>
          <a:xfrm>
            <a:off x="4690586" y="4293464"/>
            <a:ext cx="63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Attend all company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49D33-C8FB-DC2A-4081-BF0F6E43AD24}"/>
              </a:ext>
            </a:extLst>
          </p:cNvPr>
          <p:cNvSpPr txBox="1"/>
          <p:nvPr/>
        </p:nvSpPr>
        <p:spPr>
          <a:xfrm>
            <a:off x="4690586" y="5011550"/>
            <a:ext cx="6302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Chapter 10 - A system where building never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stops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" name="Picture 1" descr="A group of people in a crowd&#10;&#10;Description automatically generated">
            <a:extLst>
              <a:ext uri="{FF2B5EF4-FFF2-40B4-BE49-F238E27FC236}">
                <a16:creationId xmlns:a16="http://schemas.microsoft.com/office/drawing/2014/main" id="{DE79A252-7BCC-B957-54DF-632E9AF4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2" b="42222"/>
          <a:stretch/>
        </p:blipFill>
        <p:spPr>
          <a:xfrm>
            <a:off x="812852" y="1774309"/>
            <a:ext cx="10566295" cy="32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1339C-3008-6E0E-A1B5-E5A6865C64A0}"/>
              </a:ext>
            </a:extLst>
          </p:cNvPr>
          <p:cNvSpPr txBox="1"/>
          <p:nvPr/>
        </p:nvSpPr>
        <p:spPr>
          <a:xfrm>
            <a:off x="1700044" y="1841411"/>
            <a:ext cx="87322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CONCLUSION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Lead by example and set a positive tone, Inspire others to strive for excellence and pursue common goals.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By embodying these qualities and skills, an EVP can effectively inspire and guide their team, fostering an environment of trust, collaboration, and high performance!</a:t>
            </a:r>
          </a:p>
        </p:txBody>
      </p:sp>
    </p:spTree>
    <p:extLst>
      <p:ext uri="{BB962C8B-B14F-4D97-AF65-F5344CB8AC3E}">
        <p14:creationId xmlns:p14="http://schemas.microsoft.com/office/powerpoint/2010/main" val="15981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STEVE JENKINS,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NATIONAL SALES DIRECTOR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768150" y="847476"/>
            <a:ext cx="11188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Transitioning from EVP to SENIOR VICE PRESIDENT</a:t>
            </a:r>
          </a:p>
        </p:txBody>
      </p:sp>
      <p:pic>
        <p:nvPicPr>
          <p:cNvPr id="29698" name="Picture 2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5700565F-D67C-722B-47E4-BC4CC00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09" y="1699622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54" y="1276604"/>
            <a:ext cx="5502333" cy="2993738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needs to change?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will your schedule look like?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What's most valuable in your schedule?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What skills do you need to develop?</a:t>
            </a:r>
          </a:p>
        </p:txBody>
      </p:sp>
    </p:spTree>
    <p:extLst>
      <p:ext uri="{BB962C8B-B14F-4D97-AF65-F5344CB8AC3E}">
        <p14:creationId xmlns:p14="http://schemas.microsoft.com/office/powerpoint/2010/main" val="36909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901" y="2089345"/>
            <a:ext cx="9138197" cy="3110759"/>
          </a:xfr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In transition from EVP to SVP, there are changes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          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Change from working with everybody to working with the workers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          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How do you identify the EVP candidate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        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Developing structure for your team to follow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Use the Perfection Checklists to get your EVP candidates ready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43CB3-0FE4-E79A-C38B-2A1929C5792D}"/>
              </a:ext>
            </a:extLst>
          </p:cNvPr>
          <p:cNvSpPr txBox="1"/>
          <p:nvPr/>
        </p:nvSpPr>
        <p:spPr>
          <a:xfrm>
            <a:off x="737647" y="1337943"/>
            <a:ext cx="9876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Becoming an EVP is a significant milestone because</a:t>
            </a:r>
          </a:p>
        </p:txBody>
      </p:sp>
    </p:spTree>
    <p:extLst>
      <p:ext uri="{BB962C8B-B14F-4D97-AF65-F5344CB8AC3E}">
        <p14:creationId xmlns:p14="http://schemas.microsoft.com/office/powerpoint/2010/main" val="21356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43710-251B-FB7F-9CB8-39607E5B60DA}"/>
              </a:ext>
            </a:extLst>
          </p:cNvPr>
          <p:cNvSpPr txBox="1"/>
          <p:nvPr/>
        </p:nvSpPr>
        <p:spPr>
          <a:xfrm>
            <a:off x="1214321" y="2353153"/>
            <a:ext cx="100412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Structure needs to be on your time not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their’s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Your rhythm needs to be consistent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Collaborating with other leaders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Your Administrator runs your business so you can expand your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Help your Candidates go Full time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Study read and learn Leadership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Start Accountability with your EVP Candidates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Have a regular meeting with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Allocate dedicated time for personal and family commitments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750AD-F5F8-C1AF-FEDB-DBF81E1F1A33}"/>
              </a:ext>
            </a:extLst>
          </p:cNvPr>
          <p:cNvSpPr txBox="1"/>
          <p:nvPr/>
        </p:nvSpPr>
        <p:spPr>
          <a:xfrm>
            <a:off x="765928" y="95631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Manage your Time</a:t>
            </a:r>
          </a:p>
        </p:txBody>
      </p:sp>
    </p:spTree>
    <p:extLst>
      <p:ext uri="{BB962C8B-B14F-4D97-AF65-F5344CB8AC3E}">
        <p14:creationId xmlns:p14="http://schemas.microsoft.com/office/powerpoint/2010/main" val="15297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EF9E1-8546-E79D-78AE-A7C581FD9ED8}"/>
              </a:ext>
            </a:extLst>
          </p:cNvPr>
          <p:cNvSpPr txBox="1"/>
          <p:nvPr/>
        </p:nvSpPr>
        <p:spPr>
          <a:xfrm>
            <a:off x="1707756" y="2310778"/>
            <a:ext cx="87764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Observe, coach and improve their presentations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Retrain them in the field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Put them in public speaking spots at every opportunity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Teach them to learn everything from a point of teaching it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Help them to foster collaboration, share best practices, and build a strong support network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E44B-4EF7-BD4E-A9C8-42B6723CDD42}"/>
              </a:ext>
            </a:extLst>
          </p:cNvPr>
          <p:cNvSpPr txBox="1"/>
          <p:nvPr/>
        </p:nvSpPr>
        <p:spPr>
          <a:xfrm>
            <a:off x="709367" y="111826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Skills to Develop</a:t>
            </a:r>
          </a:p>
        </p:txBody>
      </p:sp>
    </p:spTree>
    <p:extLst>
      <p:ext uri="{BB962C8B-B14F-4D97-AF65-F5344CB8AC3E}">
        <p14:creationId xmlns:p14="http://schemas.microsoft.com/office/powerpoint/2010/main" val="461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ICTFontTextStyleBody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F9E1F-54AE-F664-8033-9FBAFDE7C5DF}"/>
              </a:ext>
            </a:extLst>
          </p:cNvPr>
          <p:cNvSpPr txBox="1"/>
          <p:nvPr/>
        </p:nvSpPr>
        <p:spPr>
          <a:xfrm>
            <a:off x="955837" y="2101533"/>
            <a:ext cx="102206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Transitioning from EVP to SVP is an exciting and challenging journey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Embrace the changes, adjust your schedule, and focus on developing the essential skills required for success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Remember, this transition is not just about personal growth; it's about positively impacting the lives of your team members and indirectly changing 10,000s of clients lives  and helping Genistar become a household name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Study Chapter 12 – Profile of the great hierarchies (THE MASTER BUILDERS)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A9EEB-C4EB-C594-5873-CBDF03AB2785}"/>
              </a:ext>
            </a:extLst>
          </p:cNvPr>
          <p:cNvSpPr txBox="1"/>
          <p:nvPr/>
        </p:nvSpPr>
        <p:spPr>
          <a:xfrm>
            <a:off x="709367" y="111826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211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D2CFADA0-C90C-CD31-48A9-536D13BA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7" y="-1617466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EC6C5-4D1D-AEC0-ADC2-43B88C146807}"/>
              </a:ext>
            </a:extLst>
          </p:cNvPr>
          <p:cNvSpPr txBox="1"/>
          <p:nvPr/>
        </p:nvSpPr>
        <p:spPr>
          <a:xfrm>
            <a:off x="768150" y="1355327"/>
            <a:ext cx="72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BEVIN WINT,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vice president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87079-E444-7426-62A7-09BBDC23214C}"/>
              </a:ext>
            </a:extLst>
          </p:cNvPr>
          <p:cNvSpPr txBox="1"/>
          <p:nvPr/>
        </p:nvSpPr>
        <p:spPr>
          <a:xfrm>
            <a:off x="768150" y="910383"/>
            <a:ext cx="1037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What Does a GOOD SENIOR VICE PRESIDENT Look Like?</a:t>
            </a:r>
          </a:p>
        </p:txBody>
      </p:sp>
      <p:pic>
        <p:nvPicPr>
          <p:cNvPr id="28676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5D549D6A-8296-ED2F-29B2-C855C8E9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12" y="1699622"/>
            <a:ext cx="4201060" cy="4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3DAC-1CE3-E0CB-9281-2827AACE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47" y="1616509"/>
            <a:ext cx="7335835" cy="1268984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9E25D-3185-676E-5C51-F7B3DE73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47" y="2771647"/>
            <a:ext cx="9144707" cy="27567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3 first generation EVPs direct to you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35 recruits x £35,000 of submitted premium from you and entire 1</a:t>
            </a:r>
            <a:r>
              <a:rPr lang="en-GB" sz="2000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Generation Hierarchy (after the 3rd EVP has been promoted)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Minimum of 10 recruits x £10,000 annual premium submitted from EVP’s </a:t>
            </a:r>
            <a:r>
              <a:rPr lang="en-GB" sz="2000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90% persistency</a:t>
            </a:r>
          </a:p>
        </p:txBody>
      </p:sp>
    </p:spTree>
    <p:extLst>
      <p:ext uri="{BB962C8B-B14F-4D97-AF65-F5344CB8AC3E}">
        <p14:creationId xmlns:p14="http://schemas.microsoft.com/office/powerpoint/2010/main" val="7163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09BBE-7887-E5BF-95FF-E9234BEB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7" y="641321"/>
            <a:ext cx="7335835" cy="738893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56E5-5BC5-2584-4887-19FB34F3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67" y="1980127"/>
            <a:ext cx="9798939" cy="26861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Builders Mindset Philosophy: 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Chapter 2 of the secrets of a building a super hierarchy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Study the section on Being a Master Builder: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Difference between being a Carpenter vs Contractor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Constantly and Consistently developing your Leadership Mindset: 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Responsibility to your </a:t>
            </a:r>
            <a:r>
              <a:rPr lang="en-GB" sz="2000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, hierarchy and company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Delegation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(PA, other leaders, the company etc)</a:t>
            </a:r>
            <a:r>
              <a:rPr lang="en-GB" sz="2000" b="1" dirty="0">
                <a:solidFill>
                  <a:schemeClr val="bg1"/>
                </a:solidFill>
                <a:latin typeface="Montserrat" pitchFamily="2" charset="0"/>
              </a:rPr>
              <a:t>:</a:t>
            </a:r>
            <a:r>
              <a:rPr lang="en-GB" sz="2000" dirty="0">
                <a:solidFill>
                  <a:schemeClr val="bg1"/>
                </a:solidFill>
                <a:latin typeface="Montserrat" pitchFamily="2" charset="0"/>
              </a:rPr>
              <a:t> being able to trust others to help you grow your business</a:t>
            </a:r>
          </a:p>
        </p:txBody>
      </p:sp>
    </p:spTree>
    <p:extLst>
      <p:ext uri="{BB962C8B-B14F-4D97-AF65-F5344CB8AC3E}">
        <p14:creationId xmlns:p14="http://schemas.microsoft.com/office/powerpoint/2010/main" val="23022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793F7-EA8B-55F8-F792-1A0A0C8FE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49"/>
          <a:stretch/>
        </p:blipFill>
        <p:spPr>
          <a:xfrm>
            <a:off x="1808534" y="718605"/>
            <a:ext cx="8574932" cy="50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9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3B2257-5E3D-6C9E-3715-6C687529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1" y="400888"/>
            <a:ext cx="7335835" cy="1268984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Montserrat" pitchFamily="2" charset="0"/>
              </a:rPr>
              <a:t>Strategy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4E6D8-42F5-CEC7-E512-F616029E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03" y="1513189"/>
            <a:ext cx="10506288" cy="45603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Focus on consistently adding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17 recruits per month 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as a minimum for your </a:t>
            </a:r>
            <a:r>
              <a:rPr lang="en-GB" sz="1600" dirty="0" err="1">
                <a:solidFill>
                  <a:schemeClr val="bg1"/>
                </a:solidFill>
                <a:latin typeface="Montserrat" pitchFamily="2" charset="0"/>
              </a:rPr>
              <a:t>baseshop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 with the goal being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30 recruits per month!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Identifying potential EVP candidates by evaluating their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Commitment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Coachability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:  </a:t>
            </a:r>
            <a:br>
              <a:rPr lang="en-GB" sz="16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1600" dirty="0">
              <a:solidFill>
                <a:schemeClr val="bg1"/>
              </a:solidFill>
              <a:latin typeface="Montserrat" pitchFamily="2" charset="0"/>
            </a:endParaRPr>
          </a:p>
          <a:p>
            <a:pPr lvl="1"/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How they manage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Group Movement 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i.e. social media groups, championing leaderboards, yeses board etc.</a:t>
            </a:r>
          </a:p>
          <a:p>
            <a:pPr lvl="1"/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The 1</a:t>
            </a:r>
            <a:r>
              <a:rPr lang="en-GB" sz="1600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 to turn up/book events and the last to leave events, training etc and they galvanise and encourages others to do the same. </a:t>
            </a:r>
          </a:p>
          <a:p>
            <a:pPr lvl="1"/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Producing progressively consistent results by demonstrating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Team Player Qualities 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i.e. helping others in the team with licencing, making phone calls, completing applications etc. Must have hunger and work ethic to achieve their personal targets.</a:t>
            </a:r>
            <a:br>
              <a:rPr lang="en-GB" sz="1600" dirty="0">
                <a:solidFill>
                  <a:schemeClr val="bg1"/>
                </a:solidFill>
                <a:latin typeface="Montserrat" pitchFamily="2" charset="0"/>
              </a:rPr>
            </a:br>
            <a:endParaRPr lang="en-GB" sz="160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Have a 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Duplicatable System 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that others can easily follow (Turn-Key Process) do not make the business look difficult. NO one will follow IF YOU DO!!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MASTER</a:t>
            </a:r>
            <a:r>
              <a:rPr lang="en-GB" sz="1600" dirty="0">
                <a:solidFill>
                  <a:schemeClr val="bg1"/>
                </a:solidFill>
                <a:latin typeface="Montserrat" pitchFamily="2" charset="0"/>
              </a:rPr>
              <a:t> the Management Exchange Process-This will Collapse timeframes in producing new EVPs.</a:t>
            </a:r>
          </a:p>
        </p:txBody>
      </p:sp>
    </p:spTree>
    <p:extLst>
      <p:ext uri="{BB962C8B-B14F-4D97-AF65-F5344CB8AC3E}">
        <p14:creationId xmlns:p14="http://schemas.microsoft.com/office/powerpoint/2010/main" val="29284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on a white circle&#10;&#10;Description automatically generated">
            <a:extLst>
              <a:ext uri="{FF2B5EF4-FFF2-40B4-BE49-F238E27FC236}">
                <a16:creationId xmlns:a16="http://schemas.microsoft.com/office/drawing/2014/main" id="{DF40A3BD-9FBF-BF97-91FA-28FB5E52AE2F}"/>
              </a:ext>
            </a:extLst>
          </p:cNvPr>
          <p:cNvPicPr/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17314" b="50858"/>
          <a:stretch/>
        </p:blipFill>
        <p:spPr>
          <a:xfrm>
            <a:off x="235668" y="731712"/>
            <a:ext cx="11720663" cy="5872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55EC288-FD5F-28F9-8AF8-8221278BA039}"/>
              </a:ext>
            </a:extLst>
          </p:cNvPr>
          <p:cNvSpPr txBox="1"/>
          <p:nvPr/>
        </p:nvSpPr>
        <p:spPr>
          <a:xfrm>
            <a:off x="3560454" y="2368489"/>
            <a:ext cx="501138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AWARD RULES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86E7C76-75D6-7EA7-CBE3-A0DC2A028180}"/>
              </a:ext>
            </a:extLst>
          </p:cNvPr>
          <p:cNvSpPr txBox="1"/>
          <p:nvPr/>
        </p:nvSpPr>
        <p:spPr>
          <a:xfrm>
            <a:off x="2012620" y="3164452"/>
            <a:ext cx="8107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b="1" dirty="0">
                <a:solidFill>
                  <a:schemeClr val="bg1"/>
                </a:solidFill>
                <a:effectLst/>
                <a:latin typeface="Montserrat" pitchFamily="2" charset="0"/>
              </a:rPr>
              <a:t>Certificates</a:t>
            </a:r>
            <a:r>
              <a:rPr lang="en-GB" dirty="0">
                <a:solidFill>
                  <a:schemeClr val="bg1"/>
                </a:solidFill>
                <a:effectLst/>
                <a:latin typeface="Montserrat" pitchFamily="2" charset="0"/>
              </a:rPr>
              <a:t>: If the person being awarded a certificate is not present, the EVP should come up and receive the certificate for them.</a:t>
            </a:r>
            <a:br>
              <a:rPr lang="en-GB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endParaRPr lang="en-GB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pPr rtl="0"/>
            <a:r>
              <a:rPr lang="en-GB" b="1" dirty="0">
                <a:solidFill>
                  <a:schemeClr val="bg1"/>
                </a:solidFill>
                <a:effectLst/>
                <a:latin typeface="Montserrat" pitchFamily="2" charset="0"/>
              </a:rPr>
              <a:t>Pins:</a:t>
            </a:r>
            <a:r>
              <a:rPr lang="en-GB" dirty="0">
                <a:solidFill>
                  <a:schemeClr val="bg1"/>
                </a:solidFill>
                <a:effectLst/>
                <a:latin typeface="Montserrat" pitchFamily="2" charset="0"/>
              </a:rPr>
              <a:t> Pins are only for those who are present. You may NOT collect a pin for someone who is not here.</a:t>
            </a:r>
          </a:p>
        </p:txBody>
      </p:sp>
    </p:spTree>
    <p:extLst>
      <p:ext uri="{BB962C8B-B14F-4D97-AF65-F5344CB8AC3E}">
        <p14:creationId xmlns:p14="http://schemas.microsoft.com/office/powerpoint/2010/main" val="3100782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CB85AD51-8271-3156-82E2-A7B9D8BA6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A527D-58E1-24B6-1611-4364E1CA3A06}"/>
              </a:ext>
            </a:extLst>
          </p:cNvPr>
          <p:cNvSpPr txBox="1"/>
          <p:nvPr/>
        </p:nvSpPr>
        <p:spPr>
          <a:xfrm>
            <a:off x="752761" y="903250"/>
            <a:ext cx="8117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66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PROMOTIONS</a:t>
            </a:r>
          </a:p>
        </p:txBody>
      </p:sp>
      <p:pic>
        <p:nvPicPr>
          <p:cNvPr id="8" name="Picture 7" descr="A logo of a superhero&#10;&#10;Description automatically generated">
            <a:extLst>
              <a:ext uri="{FF2B5EF4-FFF2-40B4-BE49-F238E27FC236}">
                <a16:creationId xmlns:a16="http://schemas.microsoft.com/office/drawing/2014/main" id="{8B7CE4A4-4D99-32DE-EB01-0DDA7EE3C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"/>
          <a:stretch/>
        </p:blipFill>
        <p:spPr>
          <a:xfrm>
            <a:off x="8940799" y="3120502"/>
            <a:ext cx="2476855" cy="23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7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14547" y="585179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390375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8BCCD5F-918E-3C96-94EF-D61E5BF4C550}"/>
              </a:ext>
            </a:extLst>
          </p:cNvPr>
          <p:cNvGraphicFramePr>
            <a:graphicFrameLocks noGrp="1"/>
          </p:cNvGraphicFramePr>
          <p:nvPr/>
        </p:nvGraphicFramePr>
        <p:xfrm>
          <a:off x="3090696" y="2553768"/>
          <a:ext cx="6801128" cy="3105150"/>
        </p:xfrm>
        <a:graphic>
          <a:graphicData uri="http://schemas.openxmlformats.org/drawingml/2006/table">
            <a:tbl>
              <a:tblPr/>
              <a:tblGrid>
                <a:gridCol w="3433793">
                  <a:extLst>
                    <a:ext uri="{9D8B030D-6E8A-4147-A177-3AD203B41FA5}">
                      <a16:colId xmlns:a16="http://schemas.microsoft.com/office/drawing/2014/main" val="2154334638"/>
                    </a:ext>
                  </a:extLst>
                </a:gridCol>
                <a:gridCol w="3367335">
                  <a:extLst>
                    <a:ext uri="{9D8B030D-6E8A-4147-A177-3AD203B41FA5}">
                      <a16:colId xmlns:a16="http://schemas.microsoft.com/office/drawing/2014/main" val="289663940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Regina </a:t>
                      </a:r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Bulaong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&amp; Genevieve </a:t>
                      </a:r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Burgos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68679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Ogbonnia Okolo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9263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Jitbahadur</a:t>
                      </a:r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Pun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Bharatmani</a:t>
                      </a:r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Chongbang Limbu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83236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Timilehin</a:t>
                      </a:r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Olatunde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95762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Nathalie Asse Nee Kouassi-Zessia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Aitee</a:t>
                      </a:r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Asemota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966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Olakemi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Habibat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Ogunmefun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251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Princess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Landu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Manangu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14825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Amara Lynda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Chikpezie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Ikenwankwo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807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Offiong Dan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Bevin Wint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67961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Evangelino Cervas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Munar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14529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Hyacinth Sweeney Dixon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Stephanie Stewart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07868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Abdurahman Jannuni Abduraja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Dolly &amp; William Bright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94776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Wilson Leones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40162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Przemyslaw Szoka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038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Edmund Browne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Bevin Wint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80692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Mercy Peprah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Betty Hammond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4533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4C02A1-A627-8B12-62A2-5EC1AC70A068}"/>
              </a:ext>
            </a:extLst>
          </p:cNvPr>
          <p:cNvSpPr txBox="1"/>
          <p:nvPr/>
        </p:nvSpPr>
        <p:spPr>
          <a:xfrm>
            <a:off x="3001522" y="2123970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REP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CFA55-9209-558F-FF13-DAA3791E9E34}"/>
              </a:ext>
            </a:extLst>
          </p:cNvPr>
          <p:cNvSpPr txBox="1"/>
          <p:nvPr/>
        </p:nvSpPr>
        <p:spPr>
          <a:xfrm>
            <a:off x="6448186" y="2156708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UPLINE EVP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4208E0C-66E2-A658-B411-96652872F9FD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1CBEB5F-16CF-6D8F-62A6-F30E32FBED86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BDD88E4-715B-8D8E-B0FC-719E1FEC6A97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38092DD-15AB-184E-5064-CA055C9B8035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77B3F64-4437-6518-569A-12AA390EF6A4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322C9554-198C-B847-0526-7EC5192B65D4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74FBADE5-931D-D2A8-795B-1344C65EAAF2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0E680B2-D375-6A7F-5E47-A88A78B0A53E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229F362F-F99F-9A84-7DDC-4D0E8052CB6F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BBC2A6-AA85-2A11-1A01-0C44A1A236CB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A72BFE0-7C28-6701-E4DD-ABC1FBFB116A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BA621E2E-0F2A-B5A1-FB3E-A9E75F769E1B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65213F0-8C33-4508-7D2E-13523D79D948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2780FE08-CB58-0C04-B069-5F654FF59488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74B66ECE-A63C-983A-F10E-1178BE0F80DB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2EDEA028-3F08-24FF-D9CF-64C48AE2CE6A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54E3CA57-F35D-6180-33DE-82C66647698B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479C03AF-4139-8EF8-38BF-8410ECD4595A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228916EA-BF44-8DAF-4EEE-6ADB32722294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13C35538-C526-2F10-84C8-79D7B2E0F0A4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2F218FB8-4E6E-D339-3EE9-02D0C00EE513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CED23317-1B63-D3B1-E341-B9E611EED7C9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FBF57066-5402-0268-81FC-7D9F31E7282D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4FEE5226-3714-EC52-09AB-9127542BB287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F82AED01-9774-D5E6-4FB3-281A88C056F4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F0E24059-23FC-0141-001E-7E653CF11684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EF958C37-2961-6E71-1B70-5617C63EFB84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67F35D71-2018-EF83-5250-2F34D1C14FAE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D085E71C-9A1C-A62C-CCC5-7429F442DAF6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FA8C9A73-1720-FD9F-C16D-B153BC4EDDB7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A0493DF6-D288-04BB-A9A5-C0B20336D36E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B46257D5-AFBD-D127-16EB-7D8A9A7496B4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F6BF8995-FD09-BD92-A54A-8AF2E3757C01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10A841C8-7397-0427-1B9F-3FDD2F6C1742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AB40C891-0122-B8E4-6022-7229EC32C87E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EC6ED2A5-37BF-3A20-3318-D92E636F2829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CD8CC66C-C41F-297E-ED30-BB64595C0F28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55B82340-15A6-8AFE-4BFD-42A58A298460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77DDD828-711D-C7E8-535B-477F890C8A28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D08DBFF5-F5EF-2673-5E9E-D6AFEE98DD08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C3760278-0309-9D4B-08BD-7C4E14D9F170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08850DD3-51FD-EA8B-0A01-818205571C88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53306654-CF59-3AD1-78D0-C6AD16CD6E9C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413A9298-CB3B-5A5F-820E-1E3D0B769374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0996C1CB-3E43-D18C-DFA2-267598999F28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1C9F75C8-ABEA-2D46-5488-F4552E82CB2B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3073757A-2C11-236D-5E89-D9051150AC91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6B075EA9-EE08-1854-E4E1-A27BD7B23FA4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E98BA567-0281-573C-EFA7-CCB271050F2F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4FFA7C1A-EC4F-8FEA-87DB-A76F6B2B3AF7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33379B74-D1E6-A376-09C6-F7A6E830A683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E0636246-8B42-337B-C177-97105DDDFA3D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5758D0FD-03C3-5102-F0B8-453E00D317CA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FB7E2315-F9B0-038B-5EE0-A88F3FBB7613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6FF95129-AD38-0167-BD07-29A8957F5019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59">
            <a:extLst>
              <a:ext uri="{FF2B5EF4-FFF2-40B4-BE49-F238E27FC236}">
                <a16:creationId xmlns:a16="http://schemas.microsoft.com/office/drawing/2014/main" id="{9724F57F-9107-648F-9AF3-1EE5A9E67EDC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0">
            <a:extLst>
              <a:ext uri="{FF2B5EF4-FFF2-40B4-BE49-F238E27FC236}">
                <a16:creationId xmlns:a16="http://schemas.microsoft.com/office/drawing/2014/main" id="{F7B79F3A-F917-EE86-0E91-E3CA349B4B46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1">
            <a:extLst>
              <a:ext uri="{FF2B5EF4-FFF2-40B4-BE49-F238E27FC236}">
                <a16:creationId xmlns:a16="http://schemas.microsoft.com/office/drawing/2014/main" id="{1E5E41D6-BA16-406E-140E-1B6A2F430E53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2">
            <a:extLst>
              <a:ext uri="{FF2B5EF4-FFF2-40B4-BE49-F238E27FC236}">
                <a16:creationId xmlns:a16="http://schemas.microsoft.com/office/drawing/2014/main" id="{76499A20-F50C-DA3E-0D9E-5AA82DC4078A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4">
            <a:extLst>
              <a:ext uri="{FF2B5EF4-FFF2-40B4-BE49-F238E27FC236}">
                <a16:creationId xmlns:a16="http://schemas.microsoft.com/office/drawing/2014/main" id="{5D158057-E267-5E03-7F89-26C4AABCAAC2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5">
            <a:extLst>
              <a:ext uri="{FF2B5EF4-FFF2-40B4-BE49-F238E27FC236}">
                <a16:creationId xmlns:a16="http://schemas.microsoft.com/office/drawing/2014/main" id="{875887B6-8AFC-3ACC-DF67-DC1F7D8EB17C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66">
            <a:extLst>
              <a:ext uri="{FF2B5EF4-FFF2-40B4-BE49-F238E27FC236}">
                <a16:creationId xmlns:a16="http://schemas.microsoft.com/office/drawing/2014/main" id="{B024781F-5A2D-3EDF-3B6B-8E223D010F84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C03F695C-01C9-9CA0-9B5C-2CA6C1596EEF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14547" y="637786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442982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1424ED6-65FE-9442-9D90-493009DAA0FF}"/>
              </a:ext>
            </a:extLst>
          </p:cNvPr>
          <p:cNvGraphicFramePr>
            <a:graphicFrameLocks noGrp="1"/>
          </p:cNvGraphicFramePr>
          <p:nvPr/>
        </p:nvGraphicFramePr>
        <p:xfrm>
          <a:off x="3572057" y="2677217"/>
          <a:ext cx="6597669" cy="3140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9135">
                  <a:extLst>
                    <a:ext uri="{9D8B030D-6E8A-4147-A177-3AD203B41FA5}">
                      <a16:colId xmlns:a16="http://schemas.microsoft.com/office/drawing/2014/main" val="4026649785"/>
                    </a:ext>
                  </a:extLst>
                </a:gridCol>
                <a:gridCol w="3438534">
                  <a:extLst>
                    <a:ext uri="{9D8B030D-6E8A-4147-A177-3AD203B41FA5}">
                      <a16:colId xmlns:a16="http://schemas.microsoft.com/office/drawing/2014/main" val="6640067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Damir Romanotto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Alan &amp; Andrea Palmer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031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Claudia Vatomene Tomas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Samuel &amp; Gilda Leigh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261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Lenny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Abasolo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Dolly &amp; William Bright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913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Obianuju Onunne Okaforudeji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Steven Jenkins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641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Oke Idiegbe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Metoukson Dawe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764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Killian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Chukwuetoo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Enujuba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578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Asmat Shaikh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Rafiq Mz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04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Sylvia Peters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Alan &amp; Andrea Palmer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39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Diana Kunda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Metoukson Dawe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423537"/>
                  </a:ext>
                </a:extLst>
              </a:tr>
              <a:tr h="23339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Patricia Harrison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Barbara Anderson-Stewart &amp; Linton Stewart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372010"/>
                  </a:ext>
                </a:extLst>
              </a:tr>
              <a:tr h="24001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Doreen Wray-Niles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Barbara Anderson-Stewart &amp; Linton Stewart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7846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Kiran Kumar Limbu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Bharatmani Chongbang Limbu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7120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Maria Lorena Lucas Mitte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Metoukson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Dawe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843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Josephine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Lumabas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Ruvena Longno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52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Stefani Pamela Gomez Lucas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Metoukson Dawe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116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Martine Carole Mebeyo'o</a:t>
                      </a:r>
                      <a:endParaRPr lang="en-GB" sz="11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</a:t>
                      </a:r>
                      <a:r>
                        <a:rPr lang="en-GB" sz="11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Metoukson</a:t>
                      </a:r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Dawe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6899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82F081B-3B5D-2CAC-AC11-AD86ECCB561E}"/>
              </a:ext>
            </a:extLst>
          </p:cNvPr>
          <p:cNvSpPr txBox="1"/>
          <p:nvPr/>
        </p:nvSpPr>
        <p:spPr>
          <a:xfrm>
            <a:off x="3504993" y="2232379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REP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93989-CA21-E122-9662-27991D1D08B6}"/>
              </a:ext>
            </a:extLst>
          </p:cNvPr>
          <p:cNvSpPr txBox="1"/>
          <p:nvPr/>
        </p:nvSpPr>
        <p:spPr>
          <a:xfrm>
            <a:off x="6665083" y="2232378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UPLINE EVP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C5ABACA-CF83-8F36-7826-B53CB3AC62C4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A026D16-66CC-52BA-07E5-D6468C1EF216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A1A1BD6-C021-B027-9120-43D76042F953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365BE6-B55C-205B-7FC0-54C4542885EC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D6ABD80-9DC9-9E06-3471-0AA205347EAA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8E9A4DDD-B058-EDE7-B87B-D429AA18CAC6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7F6404F6-FFFB-031A-7B05-387F44501E2C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DEDF473-A56D-3804-7470-8DCE8A9C51DF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1D24DC52-0266-BD0A-6C74-1CF7C3F762E5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8B812AC5-BFFD-0268-1471-0FDFCD312D4D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E77A8CE0-1D8B-494C-568A-031D8E63008D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597FC027-3031-A0E0-45D2-08AEE6E48D62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3D588D2E-7FB9-F906-BAE7-1E0E8DCB3E80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2EEE5A4B-797D-F9C9-55BC-48BD7C9614A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5328CE2D-454C-2D17-3E45-9FDA41B9EDC7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CFB43FF8-A1DE-B4AF-B6FA-342DF1143BE0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B60EAD1-C44D-9C29-031B-99D7BEC3D3C0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2745ABC5-8896-2413-7C08-0C695235A66D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F1A95E5C-C6ED-8DEF-4E38-FD15F1AF045C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7332ADD6-FBA7-8D4B-F1ED-02056CA2B9BE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20D9C7DF-2133-CDD6-2C25-A1B26F9D4560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0537B37E-C1B4-FD60-5DF7-E2FD0BE46B8A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6639D4C2-305E-E636-BAEE-02F7702A40D3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74633A14-B04E-72FA-9FCA-FAA62A02E70A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DE5D92DA-7DE2-E703-958E-9436CA59CC7A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FF0284F9-E5D0-CEFE-DB93-F2B290C59E30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79CC48ED-F7C2-4FEB-D547-52985C690241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5E99C721-6073-90C0-667A-F20D13D218ED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52884FF1-314C-9BFE-44A6-0D3066E3BB7D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C0A0D393-AB73-9A90-E119-B8194D56CAF7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AD26706C-1E6F-9E5E-F953-63B752A93A06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9F4DA7A4-B766-491E-C1F3-7ACAF6E2456A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755ABC6F-096F-F183-6443-DFFA49EF1039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047A073F-5A61-12C9-2F09-D38B3E22AE5B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A766BBB1-8A41-392A-8412-57884833BE05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B2E74F5A-2B1D-247C-8F75-DA6D6EF5D72B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BEE3EB3E-4676-7185-B897-4B0F3CE5A408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69B2F39B-BF4E-4431-A3BE-186911D4B236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7DAFCFAE-9DAA-D61A-3DD4-5624B527CE8A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66E5252D-2F74-08C4-DDF3-8DC28211981F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F138D053-6F82-739E-0EFB-A30D4C27C59C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476885AA-B710-4F62-C1C3-28D3191910B8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ECB6705B-DC80-6DE0-3FE3-D55E0210721D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B416CCB9-0295-33A5-F5BB-9A7524D24571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875A38D0-065E-9196-B5AD-7E6E33AAB1BF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D6F103BC-1ADF-4C53-9684-DB3C40405EEE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B0B4FF7B-0EF7-38A6-4AFC-97903DBE9D94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3D4B4E54-25FD-4411-6734-AC80A7939A6B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72E74CD2-AB62-E308-5DAC-E9FB0D10EAE5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615E655A-2462-9EE0-59BA-2220CABDD286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046797FE-8724-7483-4005-BB342640B7F0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177AEE39-14EB-B33D-6B18-068AF735AC4B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0AFC91A8-A7A3-9097-AFD0-06CD6129E393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F0440D75-B441-9F63-638A-09FCCF03F0EE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91B695D7-0933-0880-446B-63BB87F18AAB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59">
            <a:extLst>
              <a:ext uri="{FF2B5EF4-FFF2-40B4-BE49-F238E27FC236}">
                <a16:creationId xmlns:a16="http://schemas.microsoft.com/office/drawing/2014/main" id="{6D7D954A-50D0-6D23-2407-2233B443E30B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0">
            <a:extLst>
              <a:ext uri="{FF2B5EF4-FFF2-40B4-BE49-F238E27FC236}">
                <a16:creationId xmlns:a16="http://schemas.microsoft.com/office/drawing/2014/main" id="{E03C3DD8-5750-8CD8-A27C-F98CDD62D627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1">
            <a:extLst>
              <a:ext uri="{FF2B5EF4-FFF2-40B4-BE49-F238E27FC236}">
                <a16:creationId xmlns:a16="http://schemas.microsoft.com/office/drawing/2014/main" id="{5E62CFD8-9DA2-DFB1-D6A1-3D469A7D8EFE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2">
            <a:extLst>
              <a:ext uri="{FF2B5EF4-FFF2-40B4-BE49-F238E27FC236}">
                <a16:creationId xmlns:a16="http://schemas.microsoft.com/office/drawing/2014/main" id="{2323F63D-2163-CCAF-8F8B-5969BE4DDB77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4">
            <a:extLst>
              <a:ext uri="{FF2B5EF4-FFF2-40B4-BE49-F238E27FC236}">
                <a16:creationId xmlns:a16="http://schemas.microsoft.com/office/drawing/2014/main" id="{7C96FC89-9D19-60D3-F536-B49352E72655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5">
            <a:extLst>
              <a:ext uri="{FF2B5EF4-FFF2-40B4-BE49-F238E27FC236}">
                <a16:creationId xmlns:a16="http://schemas.microsoft.com/office/drawing/2014/main" id="{9F4BC788-3DA1-151F-1943-527EBC006A7B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66">
            <a:extLst>
              <a:ext uri="{FF2B5EF4-FFF2-40B4-BE49-F238E27FC236}">
                <a16:creationId xmlns:a16="http://schemas.microsoft.com/office/drawing/2014/main" id="{B13AA1B9-6804-95E3-11A8-BD92E21FF0D9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236E5A89-5AE1-54BF-AEC2-BBCA19D615AA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14547" y="602464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407660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C02A1-A627-8B12-62A2-5EC1AC70A068}"/>
              </a:ext>
            </a:extLst>
          </p:cNvPr>
          <p:cNvSpPr txBox="1"/>
          <p:nvPr/>
        </p:nvSpPr>
        <p:spPr>
          <a:xfrm>
            <a:off x="3462804" y="2553954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REP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CFA55-9209-558F-FF13-DAA3791E9E34}"/>
              </a:ext>
            </a:extLst>
          </p:cNvPr>
          <p:cNvSpPr txBox="1"/>
          <p:nvPr/>
        </p:nvSpPr>
        <p:spPr>
          <a:xfrm>
            <a:off x="6453849" y="2551410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UPLINE EVP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74749C-B3BC-B845-BA95-96E5DEDF37D1}"/>
              </a:ext>
            </a:extLst>
          </p:cNvPr>
          <p:cNvGraphicFramePr>
            <a:graphicFrameLocks noGrp="1"/>
          </p:cNvGraphicFramePr>
          <p:nvPr/>
        </p:nvGraphicFramePr>
        <p:xfrm>
          <a:off x="3527699" y="3025713"/>
          <a:ext cx="6230416" cy="2673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7735">
                  <a:extLst>
                    <a:ext uri="{9D8B030D-6E8A-4147-A177-3AD203B41FA5}">
                      <a16:colId xmlns:a16="http://schemas.microsoft.com/office/drawing/2014/main" val="2216216325"/>
                    </a:ext>
                  </a:extLst>
                </a:gridCol>
                <a:gridCol w="3222681">
                  <a:extLst>
                    <a:ext uri="{9D8B030D-6E8A-4147-A177-3AD203B41FA5}">
                      <a16:colId xmlns:a16="http://schemas.microsoft.com/office/drawing/2014/main" val="1595825609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Fjlyn Obias Cayabyab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Mel &amp; Fred Berganio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79353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Farouq Adeshina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Olayinka Cline-Thomas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736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Ronn Faller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&amp; Leilani Palima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33092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Irish Kate Balai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&amp; Leilani Palima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93834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Keisha Adair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Swaby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Sharon Wint-Gordon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31868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Doris Nwokedi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88689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Simon Farmer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Henry &amp; Marivic Jubilan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6215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Neil Somerville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Sharon Wint-Gordon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98995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Lilian Eze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Aitee</a:t>
                      </a:r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Asemota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13771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Didier Kindembe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35066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Shirley Quinto Flores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16661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Myla Angeles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Dolly &amp; William Bright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699260"/>
                  </a:ext>
                </a:extLst>
              </a:tr>
            </a:tbl>
          </a:graphicData>
        </a:graphic>
      </p:graphicFrame>
      <p:sp>
        <p:nvSpPr>
          <p:cNvPr id="9" name="Freeform 3">
            <a:extLst>
              <a:ext uri="{FF2B5EF4-FFF2-40B4-BE49-F238E27FC236}">
                <a16:creationId xmlns:a16="http://schemas.microsoft.com/office/drawing/2014/main" id="{1312C88E-8F78-5872-0F34-6E50C12037B6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7359A30-B7F3-76B2-F8FC-FFF2B0A570AB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A589E49-0178-9EBD-3BCA-55EC6B72B340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AEABCA3-9BE4-B867-0FDD-0904B1DDAAD2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A8A18FFA-2C70-2910-A658-2E8D00B22203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AFF325B8-857D-E610-50C9-949EC8221C33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A2126459-1F0C-2A5F-953D-19F488947729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041710D-2EC1-FE32-9B00-66330D7D2DFF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0C0F0240-9B8C-0FB3-E3A0-E6F60DB9B8ED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AE581434-BE98-5012-439F-845CFDB1E2D2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D827C275-01D3-33BB-ED6F-CFC6663D102D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18ABCE4C-942E-51B3-63E5-767B8A57788E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A33E7450-1809-EA3A-0982-4F2F4A1D1201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BD2F1D4E-6384-AF0D-764C-5A39796495E1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FCF5C6D9-AF83-9746-4F28-6FFCFDE21F95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97F408D3-C15E-FCDC-F214-690F3F283AFB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A36C9504-EC87-3201-2424-094F5CE518CA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2560DFC-7E71-B85E-DEE7-02FBDB6C8189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D708944D-EC16-F15F-4F0D-2537A48195A4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E061762E-74AF-57C3-1F24-BB1A23A7F1CB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20417A52-6393-9873-8C07-02EFA622CF3F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5D632BA0-D7EB-2F84-543E-E2B041E64934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83C58C4A-7B6C-F3EA-306A-F19EC38410A9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325D55C8-0F1E-61C3-27E4-74A0CB002DCF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233EB72A-72D8-73CD-B6AD-5AB39906E2C5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3A3B6211-8013-0607-3848-A8E145C12180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E22649B0-2D65-520B-EA31-53EE879915F6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1A414AD1-44D3-CB8E-E9D0-462AAA869637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AA80D913-2257-DB27-F54B-3406B3A965CB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338D6810-349C-5D3D-430C-10995BBCB523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3D9B7981-4956-08BA-C6E3-BBEBF80DEDE1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F9B957B4-DAD0-94D6-3F12-D9C82D007798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7A24580B-2781-32E9-4083-45ADA9B34787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AD8B46B2-C06F-B163-CF10-EE070AF5131C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32A2A2F2-FA0F-9120-0484-F3F452B217EC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2F1ECC4B-2A05-2C04-D6F6-DE657416BE28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1FF9EEE5-59AA-9667-EFDF-07C232196B54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0F282E9B-3492-83AF-31B2-DD0F8E6A0C4A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EFA5A1E6-FC19-CDC9-FBAD-7C81B73B6A65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676D27F1-C8AA-7531-56F3-AFB693627841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A16EC4C5-ED63-EA84-313E-F57E0CEC4AB7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5712C221-ABAD-E013-5217-8ADEFD5827B3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FED1791E-950D-A530-AE2E-AF0C7F41FB7D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66F1CB5E-DFF8-3C0B-4949-90595346A6D1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BE2E0F3F-9D9F-566C-79E1-1006BE573068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006C64F9-BA16-A558-490E-0D28085C0620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1FEF06B0-8F51-BFFB-24E1-7A4D4D0B71B4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BD2C9C05-29C9-79F9-2903-89FC6DE0A25F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50D87A50-C94E-28B1-668B-16D364AE10AB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ABD7892A-3C8A-9412-4DB3-1741F5956A6E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CD56FE46-4C7A-08EC-543F-8A28C44B6CC6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9AD75F93-1E19-3824-1040-BB65D038CAD1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059F2476-BB3C-F52C-D44D-BF5FE1F2DB6E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8940040C-077A-9954-BE08-E4CBC3A30C8D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4F77F64A-1D72-68EC-C6E5-31FE296E7CAF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59">
            <a:extLst>
              <a:ext uri="{FF2B5EF4-FFF2-40B4-BE49-F238E27FC236}">
                <a16:creationId xmlns:a16="http://schemas.microsoft.com/office/drawing/2014/main" id="{FF2814D9-CE4E-40A0-112C-C692AEED432D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0">
            <a:extLst>
              <a:ext uri="{FF2B5EF4-FFF2-40B4-BE49-F238E27FC236}">
                <a16:creationId xmlns:a16="http://schemas.microsoft.com/office/drawing/2014/main" id="{A083CA24-EE92-4250-5F1B-AF01493C11CB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1">
            <a:extLst>
              <a:ext uri="{FF2B5EF4-FFF2-40B4-BE49-F238E27FC236}">
                <a16:creationId xmlns:a16="http://schemas.microsoft.com/office/drawing/2014/main" id="{352E31E2-4586-9752-B14B-32D9032B7695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2">
            <a:extLst>
              <a:ext uri="{FF2B5EF4-FFF2-40B4-BE49-F238E27FC236}">
                <a16:creationId xmlns:a16="http://schemas.microsoft.com/office/drawing/2014/main" id="{876BC90D-91DA-D466-6033-800CA758E865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4">
            <a:extLst>
              <a:ext uri="{FF2B5EF4-FFF2-40B4-BE49-F238E27FC236}">
                <a16:creationId xmlns:a16="http://schemas.microsoft.com/office/drawing/2014/main" id="{B5EB2951-FFD8-4C89-4B66-176B2B41E599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5">
            <a:extLst>
              <a:ext uri="{FF2B5EF4-FFF2-40B4-BE49-F238E27FC236}">
                <a16:creationId xmlns:a16="http://schemas.microsoft.com/office/drawing/2014/main" id="{2F9BC1E1-0166-095A-9D02-B42A7187B56E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66">
            <a:extLst>
              <a:ext uri="{FF2B5EF4-FFF2-40B4-BE49-F238E27FC236}">
                <a16:creationId xmlns:a16="http://schemas.microsoft.com/office/drawing/2014/main" id="{FE89F548-9CB2-74AA-9A0A-DEA87CB3C02A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0987C060-888B-A6DB-6E76-BBE6A3114935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14547" y="602464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407660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C02A1-A627-8B12-62A2-5EC1AC70A068}"/>
              </a:ext>
            </a:extLst>
          </p:cNvPr>
          <p:cNvSpPr txBox="1"/>
          <p:nvPr/>
        </p:nvSpPr>
        <p:spPr>
          <a:xfrm>
            <a:off x="3524193" y="2684611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REP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CFA55-9209-558F-FF13-DAA3791E9E34}"/>
              </a:ext>
            </a:extLst>
          </p:cNvPr>
          <p:cNvSpPr txBox="1"/>
          <p:nvPr/>
        </p:nvSpPr>
        <p:spPr>
          <a:xfrm>
            <a:off x="6781242" y="2684612"/>
            <a:ext cx="154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  <a:latin typeface="Montserrat" pitchFamily="2" charset="0"/>
              </a:rPr>
              <a:t>UPLINE EVP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B99A60C-E68F-7F7C-C54C-F760DF8E5B4E}"/>
              </a:ext>
            </a:extLst>
          </p:cNvPr>
          <p:cNvGraphicFramePr>
            <a:graphicFrameLocks noGrp="1"/>
          </p:cNvGraphicFramePr>
          <p:nvPr/>
        </p:nvGraphicFramePr>
        <p:xfrm>
          <a:off x="3319077" y="3124709"/>
          <a:ext cx="7605140" cy="2130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4027">
                  <a:extLst>
                    <a:ext uri="{9D8B030D-6E8A-4147-A177-3AD203B41FA5}">
                      <a16:colId xmlns:a16="http://schemas.microsoft.com/office/drawing/2014/main" val="1438098547"/>
                    </a:ext>
                  </a:extLst>
                </a:gridCol>
                <a:gridCol w="4011113">
                  <a:extLst>
                    <a:ext uri="{9D8B030D-6E8A-4147-A177-3AD203B41FA5}">
                      <a16:colId xmlns:a16="http://schemas.microsoft.com/office/drawing/2014/main" val="1586427561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Milrose De Leon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5319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Antoinette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Abena</a:t>
                      </a:r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Agyarko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Samuel &amp; Gilda Leigh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797680"/>
                  </a:ext>
                </a:extLst>
              </a:tr>
              <a:tr h="253454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Chantelle Gardner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Barbara Anderson-Stewart &amp; Linton Stewart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861793"/>
                  </a:ext>
                </a:extLst>
              </a:tr>
              <a:tr h="254447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Prisca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Onyeahialam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8476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Kiestiane Wright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Henry &amp; Marivic Jubilan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5974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 Eloisa Nitura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Munar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75451"/>
                  </a:ext>
                </a:extLst>
              </a:tr>
              <a:tr h="2857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Raquel Piedad Carrillo Hernandez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Metoukson</a:t>
                      </a:r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Dawe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91554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Gbenga Fanikasi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38289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Odigie Humphrey Iyoha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459" marR="9459" marT="9459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6075"/>
                  </a:ext>
                </a:extLst>
              </a:tr>
            </a:tbl>
          </a:graphicData>
        </a:graphic>
      </p:graphicFrame>
      <p:sp>
        <p:nvSpPr>
          <p:cNvPr id="8" name="Freeform 3">
            <a:extLst>
              <a:ext uri="{FF2B5EF4-FFF2-40B4-BE49-F238E27FC236}">
                <a16:creationId xmlns:a16="http://schemas.microsoft.com/office/drawing/2014/main" id="{918C754F-73F5-E8CD-BF55-92FDE5E164EC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FE7D7D9-535A-4596-C0AC-27C329C181D7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DFABBD3-EF2E-C7EA-2874-DC458A4CAD0C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8806EA9-AC37-EED4-1AB9-A490DEAADA7A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ADA3D41E-C149-F6A4-2A5C-7B1859853BC7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64D6EB3B-6536-118E-6338-8732E438D6A6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1757A5C-06AF-01F4-403B-444C5409E3CA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14FA6697-F69C-A896-3D43-84E83D843C1A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0992A1E3-73CA-4C61-D4DC-A4170EA70749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393AB116-AC31-6A75-9089-8577E92BC551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08EDF15-E83B-2858-DF3C-E730E30A2561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9AD59681-016C-B7E1-CF57-D9F55EF1A18B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043896B2-8EEA-49E6-382C-313CD9740551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8A34F114-D267-F051-0D7A-EF69F7383DC9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262A8440-E60B-E41B-A3F9-7FAF7FFD8047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9D425F59-4DCE-999A-D228-E8771974C6BC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71065D3C-7CF0-1333-DE58-3064DE93C0D1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BB288EEA-03DB-DB9B-BCE2-ECEED1DD5D1F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4BBB4C3B-D6C7-1F91-8672-0306FE5AE3EF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E145124E-F446-D7C6-E3DF-D4EC25F6D9D2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D80A7828-8FCE-80F7-6BE9-9B30B87F21D9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42537C98-6EC8-BDEE-4B7B-61EBDD63E074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B7BAC386-6CE9-3701-AC50-37C11E977B4A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C6CB8AA9-6787-B7ED-0002-CAF4D7C8F15E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AA5EF81E-6D3C-97B0-BE76-20E0B1DE547D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46F63E4E-5906-8A40-A9DD-04B09AF306EB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167EA202-E9DF-660F-594D-05E84283D0C7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853DC147-E16A-D783-7818-A37393999879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1A8E965A-144D-2DF4-9051-BD3A12BB785B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332F8A67-F304-2C91-BDF6-1AEDC1BCC13D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77AB147E-0458-2717-089E-FEE881E59D6F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8F02D484-8F0D-06D5-4B28-B7BDFC6A52E4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791563C9-B9B2-950A-FBA2-7028BC0536BD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DB6AEFBC-6245-5B0F-F4F5-59A1C5B5B4EE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0927BD7E-3D5E-C32E-E921-45734AA26763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29F43646-3D37-D0E4-8D4A-6D2182E10A0D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ECF54D46-2154-E380-75A6-28050388F86D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4265FEBD-B351-2B6D-8CFA-881728B4CDF8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9D6DB078-9695-8025-937D-46CF7D8628A5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BD501909-DFFD-3C72-4AF2-8E22719D5BAE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C4B0C38E-0BA8-68C3-478A-60AE05770792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827BECA1-5A1C-8741-F0EC-C7B5FF8BB9D6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7E56F6B1-B6AA-076A-258A-08FC8F2E8F9A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951D2333-8221-3203-C7D2-064B58B10081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B13EF296-9D79-A1C3-1C22-4A0F75D2C0A5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89C282D3-7EF6-0C71-A556-F808FEF2F022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58F0ADD2-F525-3158-B672-8C1E69FD103C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15EC5294-7C6C-8005-3229-C8E3A8B47383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1B5B636F-0AD8-FD81-FA18-B75EF2C49F65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02E4C6C8-F358-9C23-1BE0-BCFB2B748ED7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3BE2A45A-AF64-C8F2-00D6-C0731924C077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4A154C64-78AA-6C34-511F-26BA3F2B4946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C63D34A7-FD0C-F8EF-DFCA-EE2D11CA47C3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3F57BB63-AED3-55A7-2BF2-47F746BFED74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4EA59F9F-C115-BA64-0B99-270080C5CE04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59">
            <a:extLst>
              <a:ext uri="{FF2B5EF4-FFF2-40B4-BE49-F238E27FC236}">
                <a16:creationId xmlns:a16="http://schemas.microsoft.com/office/drawing/2014/main" id="{65BAB119-9C50-FDC7-DA1F-78D88A48DE14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0">
            <a:extLst>
              <a:ext uri="{FF2B5EF4-FFF2-40B4-BE49-F238E27FC236}">
                <a16:creationId xmlns:a16="http://schemas.microsoft.com/office/drawing/2014/main" id="{76C9F948-BE4A-ED3E-1147-D08C19CD31B3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1">
            <a:extLst>
              <a:ext uri="{FF2B5EF4-FFF2-40B4-BE49-F238E27FC236}">
                <a16:creationId xmlns:a16="http://schemas.microsoft.com/office/drawing/2014/main" id="{A8979823-B367-790A-0807-45CC24020838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2">
            <a:extLst>
              <a:ext uri="{FF2B5EF4-FFF2-40B4-BE49-F238E27FC236}">
                <a16:creationId xmlns:a16="http://schemas.microsoft.com/office/drawing/2014/main" id="{41482560-7D5D-93FC-662A-C3FFF8A09285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4">
            <a:extLst>
              <a:ext uri="{FF2B5EF4-FFF2-40B4-BE49-F238E27FC236}">
                <a16:creationId xmlns:a16="http://schemas.microsoft.com/office/drawing/2014/main" id="{7ACE2034-A310-204F-F70C-75038F1B6ED7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65">
            <a:extLst>
              <a:ext uri="{FF2B5EF4-FFF2-40B4-BE49-F238E27FC236}">
                <a16:creationId xmlns:a16="http://schemas.microsoft.com/office/drawing/2014/main" id="{53D7BEC8-2B7C-E4DD-1E55-4C8283A9CFE4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66">
            <a:extLst>
              <a:ext uri="{FF2B5EF4-FFF2-40B4-BE49-F238E27FC236}">
                <a16:creationId xmlns:a16="http://schemas.microsoft.com/office/drawing/2014/main" id="{E74D62A5-E33D-3DE8-F01F-348B09933787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D323FF46-EFED-59A4-8643-5A5EDF6B99CE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5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14547" y="844434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Senior Team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649630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77ACE0-F2AC-6E82-4F41-E10E5996F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990176"/>
              </p:ext>
            </p:extLst>
          </p:nvPr>
        </p:nvGraphicFramePr>
        <p:xfrm>
          <a:off x="3371001" y="2932244"/>
          <a:ext cx="7071692" cy="2127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3667">
                  <a:extLst>
                    <a:ext uri="{9D8B030D-6E8A-4147-A177-3AD203B41FA5}">
                      <a16:colId xmlns:a16="http://schemas.microsoft.com/office/drawing/2014/main" val="30968234"/>
                    </a:ext>
                  </a:extLst>
                </a:gridCol>
                <a:gridCol w="3588025">
                  <a:extLst>
                    <a:ext uri="{9D8B030D-6E8A-4147-A177-3AD203B41FA5}">
                      <a16:colId xmlns:a16="http://schemas.microsoft.com/office/drawing/2014/main" val="10277432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Montserrat" pitchFamily="2" charset="0"/>
                        </a:rPr>
                        <a:t>REP NAME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rgbClr val="FFC000"/>
                          </a:solidFill>
                          <a:latin typeface="Montserrat" pitchFamily="2" charset="0"/>
                        </a:rPr>
                        <a:t>UPLINE EVP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9154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GB" sz="1800" b="1" i="0" u="none" strike="noStrike" dirty="0">
                        <a:solidFill>
                          <a:srgbClr val="FFC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GB" sz="1800" b="1" i="0" u="none" strike="noStrike" dirty="0">
                        <a:solidFill>
                          <a:srgbClr val="FFC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0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Jesica Jacqueline Lucas Mitte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Metoukson Dawe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7483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Brenda Lawrence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Steven Jenkins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999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Esther Ebubechi Alobu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681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Vida Fatima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Szoka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195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Noli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Panal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Marilou Canoy and Alec De Leon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718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Ogbonnia Okolo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190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Timilehin Olatunde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Justina And Christopher Ilochi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234799"/>
                  </a:ext>
                </a:extLst>
              </a:tr>
            </a:tbl>
          </a:graphicData>
        </a:graphic>
      </p:graphicFrame>
      <p:sp>
        <p:nvSpPr>
          <p:cNvPr id="9" name="Freeform 3">
            <a:extLst>
              <a:ext uri="{FF2B5EF4-FFF2-40B4-BE49-F238E27FC236}">
                <a16:creationId xmlns:a16="http://schemas.microsoft.com/office/drawing/2014/main" id="{14BDE34C-A0F4-FBC0-E269-7833F09A5477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1112F26-BBCA-85DB-07B3-740B76E9C302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793D2911-7FA3-592B-E37C-870E6263F69E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10D89E7-7DF2-20F8-0C86-4298596100D9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AFB2368-DA18-E11E-4A50-2736152ECD08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B8016EE-688B-A9D5-862A-96FAE3934192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FF454FB7-0132-08FD-4A4F-9F89193A4710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9546EBC7-C5B8-CA5A-81EA-0CE7023E2007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493B24B-59AB-9270-1FA9-392EE7DA27FA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57171649-8124-4681-74EB-9F3EF98B1957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1C6C4CDC-9B1A-4C9F-5BC3-6BBD481DEA2A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D45D56CC-73BB-5C1A-61E7-B16651D14F14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6688A273-BCA0-98BD-7E3F-B9CF97DA5ABE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952982E-8D79-FCB3-78C0-82F53C2CACD0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B21711CD-2CC7-B427-38E1-F1DF15DAE658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066A803E-8ABB-1B37-05DC-0429B3D0C879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B8FB63B3-F8EF-1AE1-0A23-1D9FD182ED90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3AB05F17-36A9-61B2-AE32-E11F9F5214F5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4D70BB0A-6178-BB00-D10C-5BE556212425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AA7C0D81-C3A3-5261-84E0-27399DADC88C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2DD97A9B-A45C-071B-74DE-42ED79CA5C96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5AE8F263-D0C4-DADE-874C-2AF0673E7794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B378563F-5089-7CEE-5A23-1767C100E505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BA413AA6-2589-3FC6-22A0-AFF940701A15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10CE5598-F53B-3C9A-B203-261A07E210E8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5B760D7E-294C-2355-C124-DC6A77416319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9">
            <a:extLst>
              <a:ext uri="{FF2B5EF4-FFF2-40B4-BE49-F238E27FC236}">
                <a16:creationId xmlns:a16="http://schemas.microsoft.com/office/drawing/2014/main" id="{C534A96F-F267-F1C8-408C-5D572E8F59B6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0">
            <a:extLst>
              <a:ext uri="{FF2B5EF4-FFF2-40B4-BE49-F238E27FC236}">
                <a16:creationId xmlns:a16="http://schemas.microsoft.com/office/drawing/2014/main" id="{CB355849-CFDB-3FAC-FA05-744A644D1471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82DCDB09-64B7-D032-0668-8CBADE9B7A03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D1FD60E2-710E-361A-5ED5-F75446B6239E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3">
            <a:extLst>
              <a:ext uri="{FF2B5EF4-FFF2-40B4-BE49-F238E27FC236}">
                <a16:creationId xmlns:a16="http://schemas.microsoft.com/office/drawing/2014/main" id="{419FBCD9-5E17-E01F-D9C0-93601C749D2B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4">
            <a:extLst>
              <a:ext uri="{FF2B5EF4-FFF2-40B4-BE49-F238E27FC236}">
                <a16:creationId xmlns:a16="http://schemas.microsoft.com/office/drawing/2014/main" id="{61FF84F6-50A6-2118-D5CF-99B623228528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id="{C470ECC5-F204-6681-9CF5-99C3932FD3C3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E6FE7981-5E85-57B5-50A9-C05EAF3E9DE3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7">
            <a:extLst>
              <a:ext uri="{FF2B5EF4-FFF2-40B4-BE49-F238E27FC236}">
                <a16:creationId xmlns:a16="http://schemas.microsoft.com/office/drawing/2014/main" id="{4C2B554C-518D-71BC-1E64-A4EC2E64BD5A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8">
            <a:extLst>
              <a:ext uri="{FF2B5EF4-FFF2-40B4-BE49-F238E27FC236}">
                <a16:creationId xmlns:a16="http://schemas.microsoft.com/office/drawing/2014/main" id="{1FAAC441-E0E2-A51E-60D2-4287BDD48AB5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9">
            <a:extLst>
              <a:ext uri="{FF2B5EF4-FFF2-40B4-BE49-F238E27FC236}">
                <a16:creationId xmlns:a16="http://schemas.microsoft.com/office/drawing/2014/main" id="{5E4FE399-C226-16EC-4C58-6249BAA465C2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0">
            <a:extLst>
              <a:ext uri="{FF2B5EF4-FFF2-40B4-BE49-F238E27FC236}">
                <a16:creationId xmlns:a16="http://schemas.microsoft.com/office/drawing/2014/main" id="{B7D8E7FB-F7B1-37D6-AEAF-3967B49131F4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1">
            <a:extLst>
              <a:ext uri="{FF2B5EF4-FFF2-40B4-BE49-F238E27FC236}">
                <a16:creationId xmlns:a16="http://schemas.microsoft.com/office/drawing/2014/main" id="{A4DB615B-2C6C-4316-35D9-4255169E5050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2">
            <a:extLst>
              <a:ext uri="{FF2B5EF4-FFF2-40B4-BE49-F238E27FC236}">
                <a16:creationId xmlns:a16="http://schemas.microsoft.com/office/drawing/2014/main" id="{D4601109-54D2-188A-55B0-D853ABB8FF6C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3">
            <a:extLst>
              <a:ext uri="{FF2B5EF4-FFF2-40B4-BE49-F238E27FC236}">
                <a16:creationId xmlns:a16="http://schemas.microsoft.com/office/drawing/2014/main" id="{D8B9A1C0-DF9E-F26C-8E48-73D3068B622E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4">
            <a:extLst>
              <a:ext uri="{FF2B5EF4-FFF2-40B4-BE49-F238E27FC236}">
                <a16:creationId xmlns:a16="http://schemas.microsoft.com/office/drawing/2014/main" id="{B77BC495-154F-ACBD-27CF-3A0E7CF4369A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5">
            <a:extLst>
              <a:ext uri="{FF2B5EF4-FFF2-40B4-BE49-F238E27FC236}">
                <a16:creationId xmlns:a16="http://schemas.microsoft.com/office/drawing/2014/main" id="{E174C031-A409-9717-1F64-434F65C1C628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6">
            <a:extLst>
              <a:ext uri="{FF2B5EF4-FFF2-40B4-BE49-F238E27FC236}">
                <a16:creationId xmlns:a16="http://schemas.microsoft.com/office/drawing/2014/main" id="{5DAD79E0-7D6F-90E5-EA0D-99EE924315D6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7">
            <a:extLst>
              <a:ext uri="{FF2B5EF4-FFF2-40B4-BE49-F238E27FC236}">
                <a16:creationId xmlns:a16="http://schemas.microsoft.com/office/drawing/2014/main" id="{5AB4B711-CBE1-7D5B-E7D1-9F3381487D43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8">
            <a:extLst>
              <a:ext uri="{FF2B5EF4-FFF2-40B4-BE49-F238E27FC236}">
                <a16:creationId xmlns:a16="http://schemas.microsoft.com/office/drawing/2014/main" id="{F8471740-9768-4C70-EF88-599205A8FFDB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9">
            <a:extLst>
              <a:ext uri="{FF2B5EF4-FFF2-40B4-BE49-F238E27FC236}">
                <a16:creationId xmlns:a16="http://schemas.microsoft.com/office/drawing/2014/main" id="{616E75C7-CDD3-1058-1C39-C976320D9377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0">
            <a:extLst>
              <a:ext uri="{FF2B5EF4-FFF2-40B4-BE49-F238E27FC236}">
                <a16:creationId xmlns:a16="http://schemas.microsoft.com/office/drawing/2014/main" id="{0B614F1B-8A7F-290C-7190-E7F21CED5F40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1">
            <a:extLst>
              <a:ext uri="{FF2B5EF4-FFF2-40B4-BE49-F238E27FC236}">
                <a16:creationId xmlns:a16="http://schemas.microsoft.com/office/drawing/2014/main" id="{A6C6C6E0-3BDA-A988-DFB5-FBC760D02631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D0E232A5-271F-489C-2256-3EA4FB61F6A5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61DC4CB0-D394-3297-7891-CBB34DD85ABE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4">
            <a:extLst>
              <a:ext uri="{FF2B5EF4-FFF2-40B4-BE49-F238E27FC236}">
                <a16:creationId xmlns:a16="http://schemas.microsoft.com/office/drawing/2014/main" id="{E0297542-E98A-4FC6-1B47-E3497A40C4C6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5">
            <a:extLst>
              <a:ext uri="{FF2B5EF4-FFF2-40B4-BE49-F238E27FC236}">
                <a16:creationId xmlns:a16="http://schemas.microsoft.com/office/drawing/2014/main" id="{5591E8F9-4B80-7C49-ED21-F51C8806B513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6">
            <a:extLst>
              <a:ext uri="{FF2B5EF4-FFF2-40B4-BE49-F238E27FC236}">
                <a16:creationId xmlns:a16="http://schemas.microsoft.com/office/drawing/2014/main" id="{A1A1DD7B-C2B5-4866-7919-0B3CB8AF54A8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7">
            <a:extLst>
              <a:ext uri="{FF2B5EF4-FFF2-40B4-BE49-F238E27FC236}">
                <a16:creationId xmlns:a16="http://schemas.microsoft.com/office/drawing/2014/main" id="{6FFB088D-FFC4-D8CA-BE64-F6F204CCFC0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88ADA678-B301-7E1D-6CE6-F8952ED8CA76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169C2801-0471-8A18-F1BD-26650E3528AC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F8759580-36A2-5236-8C37-0BB7D477BFB4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1AC3805B-728F-5046-94C7-281E03146EBB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4">
            <a:extLst>
              <a:ext uri="{FF2B5EF4-FFF2-40B4-BE49-F238E27FC236}">
                <a16:creationId xmlns:a16="http://schemas.microsoft.com/office/drawing/2014/main" id="{E7858B01-5B8D-C4E2-7558-4B18E8E1C74A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BCBE2630-8025-11BD-3641-FCCFF107646A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6">
            <a:extLst>
              <a:ext uri="{FF2B5EF4-FFF2-40B4-BE49-F238E27FC236}">
                <a16:creationId xmlns:a16="http://schemas.microsoft.com/office/drawing/2014/main" id="{70EA3151-20F0-7D97-AA27-BAEA1DB545FA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229DC273-6FB6-43E5-491A-66C03C198364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4202-B54D-8EF3-128C-F8301FE7AE83}"/>
              </a:ext>
            </a:extLst>
          </p:cNvPr>
          <p:cNvSpPr txBox="1"/>
          <p:nvPr/>
        </p:nvSpPr>
        <p:spPr>
          <a:xfrm>
            <a:off x="1044402" y="829919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Group leader promotions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598B-9219-725D-A906-47A16E82A17A}"/>
              </a:ext>
            </a:extLst>
          </p:cNvPr>
          <p:cNvSpPr txBox="1"/>
          <p:nvPr/>
        </p:nvSpPr>
        <p:spPr>
          <a:xfrm>
            <a:off x="984695" y="1649630"/>
            <a:ext cx="101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2024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6DEDFD-D6D3-0364-7B5C-587ACCCA7EE6}"/>
              </a:ext>
            </a:extLst>
          </p:cNvPr>
          <p:cNvGraphicFramePr>
            <a:graphicFrameLocks noGrp="1"/>
          </p:cNvGraphicFramePr>
          <p:nvPr/>
        </p:nvGraphicFramePr>
        <p:xfrm>
          <a:off x="3590785" y="3214000"/>
          <a:ext cx="6748669" cy="170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7563">
                  <a:extLst>
                    <a:ext uri="{9D8B030D-6E8A-4147-A177-3AD203B41FA5}">
                      <a16:colId xmlns:a16="http://schemas.microsoft.com/office/drawing/2014/main" val="2751069300"/>
                    </a:ext>
                  </a:extLst>
                </a:gridCol>
                <a:gridCol w="3661106">
                  <a:extLst>
                    <a:ext uri="{9D8B030D-6E8A-4147-A177-3AD203B41FA5}">
                      <a16:colId xmlns:a16="http://schemas.microsoft.com/office/drawing/2014/main" val="13633236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Montserrat" pitchFamily="2" charset="0"/>
                        </a:rPr>
                        <a:t>REP NAME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rgbClr val="FFC000"/>
                          </a:solidFill>
                          <a:latin typeface="Montserrat" pitchFamily="2" charset="0"/>
                        </a:rPr>
                        <a:t>UPLINE EVP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8996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296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Vida Fatima </a:t>
                      </a:r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Szoka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574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Sherell Metoukson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Christiane Metoukson Dawe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6235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Juliet James-Lionel</a:t>
                      </a:r>
                      <a:endParaRPr lang="en-GB" sz="1400" b="0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Barbara Anderson-Stewart &amp; Linton Stewart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325066"/>
                  </a:ext>
                </a:extLst>
              </a:tr>
            </a:tbl>
          </a:graphicData>
        </a:graphic>
      </p:graphicFrame>
      <p:sp>
        <p:nvSpPr>
          <p:cNvPr id="8" name="Freeform 3">
            <a:extLst>
              <a:ext uri="{FF2B5EF4-FFF2-40B4-BE49-F238E27FC236}">
                <a16:creationId xmlns:a16="http://schemas.microsoft.com/office/drawing/2014/main" id="{53FE48F6-0F5B-889A-68E5-7177CA97BDEA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770EAF5-4E97-3AB7-7474-C4A9635B09A7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D14A594-32B5-135D-929B-C93C1E8608CB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B6DB8C53-BE49-F347-7B7C-4C3B0D5D3B9D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C03DE3C-0FAE-7F37-771F-07F254096886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D72F3B6-2919-5A5E-18ED-6D210D9C9A60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7D70116C-3584-659E-C6C0-FB6D9127FD07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68999B2-231E-5BF9-B16A-76ADD4A98260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B951F076-A658-FACD-D5E7-52DF1B6CCE0F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B4D6AE8-5BFA-49C4-0D74-B7D85D4A1211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482ED1F5-0F04-957B-16CA-DCFA0C8BF765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29314787-A43D-D718-424E-5842A91CE501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461A475-6943-53BF-81B4-F681209414C6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AB72B447-F6CE-82CF-855D-67BB1E4C6DAD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178D5D01-6C61-84BF-AF84-CF9AB8B20B45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14F766D3-7A9B-F7B3-692C-4077306D24D4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06F0C221-E317-348E-62B4-C5D70849827E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F7BA7FB1-735D-0FBC-3F4A-36B840630AFB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967A2107-B629-A53D-75B3-85285A5B8833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2C0B2A35-0F89-BDDE-3C17-B43DFE698B2E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CA3A6D-DE2C-B719-0F85-8F8648EB27B4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A62561D9-AAB5-C797-53EB-899D07DAAD01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69F98752-C5E2-063A-FEF9-BCFD2A650207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521C4C69-14A2-9C18-872B-F0B37330D5BE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4FB9C1FB-41B7-64AD-2FD6-7ED311F460C6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A84EAAB4-B3CE-5868-2D6C-81F9D3864471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9">
            <a:extLst>
              <a:ext uri="{FF2B5EF4-FFF2-40B4-BE49-F238E27FC236}">
                <a16:creationId xmlns:a16="http://schemas.microsoft.com/office/drawing/2014/main" id="{F4A877C3-2A6D-52BC-FF1F-169D4FEAB184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0">
            <a:extLst>
              <a:ext uri="{FF2B5EF4-FFF2-40B4-BE49-F238E27FC236}">
                <a16:creationId xmlns:a16="http://schemas.microsoft.com/office/drawing/2014/main" id="{F3935FFE-6FA9-D655-DDBA-FE9F7AD4D26E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D4704097-A56F-5D16-FE9D-4D81C5E887DF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6B7454C5-6429-2F74-C9A7-7CA7B90C08E9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3">
            <a:extLst>
              <a:ext uri="{FF2B5EF4-FFF2-40B4-BE49-F238E27FC236}">
                <a16:creationId xmlns:a16="http://schemas.microsoft.com/office/drawing/2014/main" id="{F62AC70D-BB22-17E4-79B6-5711DCAB3BCD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4">
            <a:extLst>
              <a:ext uri="{FF2B5EF4-FFF2-40B4-BE49-F238E27FC236}">
                <a16:creationId xmlns:a16="http://schemas.microsoft.com/office/drawing/2014/main" id="{C06DF0D8-7176-1611-EF53-4BD210286C54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id="{459EF4D8-EF66-26B4-A965-47F19F00CC3E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AD519C54-1FA5-7146-6BEB-8C07A1397BFD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7">
            <a:extLst>
              <a:ext uri="{FF2B5EF4-FFF2-40B4-BE49-F238E27FC236}">
                <a16:creationId xmlns:a16="http://schemas.microsoft.com/office/drawing/2014/main" id="{6E851351-0282-34A4-CA56-1F18EC8136FB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8">
            <a:extLst>
              <a:ext uri="{FF2B5EF4-FFF2-40B4-BE49-F238E27FC236}">
                <a16:creationId xmlns:a16="http://schemas.microsoft.com/office/drawing/2014/main" id="{1D26C4FC-CDB0-BB82-35BC-53AD4383E32D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9">
            <a:extLst>
              <a:ext uri="{FF2B5EF4-FFF2-40B4-BE49-F238E27FC236}">
                <a16:creationId xmlns:a16="http://schemas.microsoft.com/office/drawing/2014/main" id="{B0A5820E-C1C8-832D-E58E-94EF7F0775A7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0">
            <a:extLst>
              <a:ext uri="{FF2B5EF4-FFF2-40B4-BE49-F238E27FC236}">
                <a16:creationId xmlns:a16="http://schemas.microsoft.com/office/drawing/2014/main" id="{D323B833-731B-2F87-8B0B-A2A7E9DDC68A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1">
            <a:extLst>
              <a:ext uri="{FF2B5EF4-FFF2-40B4-BE49-F238E27FC236}">
                <a16:creationId xmlns:a16="http://schemas.microsoft.com/office/drawing/2014/main" id="{E8B7CB04-568E-EC76-ABBC-954840CDFEE1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2">
            <a:extLst>
              <a:ext uri="{FF2B5EF4-FFF2-40B4-BE49-F238E27FC236}">
                <a16:creationId xmlns:a16="http://schemas.microsoft.com/office/drawing/2014/main" id="{0606C5E2-6755-7F2F-718F-B729105DEB9D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3">
            <a:extLst>
              <a:ext uri="{FF2B5EF4-FFF2-40B4-BE49-F238E27FC236}">
                <a16:creationId xmlns:a16="http://schemas.microsoft.com/office/drawing/2014/main" id="{ED73864E-626E-19D7-0758-AB0227C1F1F2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4">
            <a:extLst>
              <a:ext uri="{FF2B5EF4-FFF2-40B4-BE49-F238E27FC236}">
                <a16:creationId xmlns:a16="http://schemas.microsoft.com/office/drawing/2014/main" id="{02438097-B66C-EFD5-6D94-32E672605C58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5">
            <a:extLst>
              <a:ext uri="{FF2B5EF4-FFF2-40B4-BE49-F238E27FC236}">
                <a16:creationId xmlns:a16="http://schemas.microsoft.com/office/drawing/2014/main" id="{F0642C86-7A6F-DFF1-100B-24F22C0E3601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6">
            <a:extLst>
              <a:ext uri="{FF2B5EF4-FFF2-40B4-BE49-F238E27FC236}">
                <a16:creationId xmlns:a16="http://schemas.microsoft.com/office/drawing/2014/main" id="{60B25810-FFE1-51AE-1EDD-BE06740F4E8D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7">
            <a:extLst>
              <a:ext uri="{FF2B5EF4-FFF2-40B4-BE49-F238E27FC236}">
                <a16:creationId xmlns:a16="http://schemas.microsoft.com/office/drawing/2014/main" id="{5273CFB1-48E7-9CA8-F296-F59B6D5BB224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8">
            <a:extLst>
              <a:ext uri="{FF2B5EF4-FFF2-40B4-BE49-F238E27FC236}">
                <a16:creationId xmlns:a16="http://schemas.microsoft.com/office/drawing/2014/main" id="{3F0CBB1F-C268-BA79-0B3D-18113EDE7B8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9">
            <a:extLst>
              <a:ext uri="{FF2B5EF4-FFF2-40B4-BE49-F238E27FC236}">
                <a16:creationId xmlns:a16="http://schemas.microsoft.com/office/drawing/2014/main" id="{A900D059-8999-DAC5-2975-3EFCC7D998CD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0">
            <a:extLst>
              <a:ext uri="{FF2B5EF4-FFF2-40B4-BE49-F238E27FC236}">
                <a16:creationId xmlns:a16="http://schemas.microsoft.com/office/drawing/2014/main" id="{54BD2AA5-A3B1-7F8F-5003-9A924466F850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1">
            <a:extLst>
              <a:ext uri="{FF2B5EF4-FFF2-40B4-BE49-F238E27FC236}">
                <a16:creationId xmlns:a16="http://schemas.microsoft.com/office/drawing/2014/main" id="{C4AC3842-B18F-A43E-E9D4-CD44D01FB1F1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5E9696EE-DB88-5ECF-15C7-ECD8D201244D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0924933A-62D4-3451-3349-2099A8E7F50E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4">
            <a:extLst>
              <a:ext uri="{FF2B5EF4-FFF2-40B4-BE49-F238E27FC236}">
                <a16:creationId xmlns:a16="http://schemas.microsoft.com/office/drawing/2014/main" id="{A95700A4-E56B-53CA-FE1D-3CD7C6DEA698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5">
            <a:extLst>
              <a:ext uri="{FF2B5EF4-FFF2-40B4-BE49-F238E27FC236}">
                <a16:creationId xmlns:a16="http://schemas.microsoft.com/office/drawing/2014/main" id="{9804CA16-B492-DE64-81D7-705BE3AFA0EB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6">
            <a:extLst>
              <a:ext uri="{FF2B5EF4-FFF2-40B4-BE49-F238E27FC236}">
                <a16:creationId xmlns:a16="http://schemas.microsoft.com/office/drawing/2014/main" id="{964E9C8F-0784-86FB-8D59-A102A73F8E63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7">
            <a:extLst>
              <a:ext uri="{FF2B5EF4-FFF2-40B4-BE49-F238E27FC236}">
                <a16:creationId xmlns:a16="http://schemas.microsoft.com/office/drawing/2014/main" id="{CF79F03F-6EA4-0428-16DE-02DDA2E63AA5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04D288DF-DD29-BD4B-10FE-D5B3595CF63C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EA755425-E8CB-39FB-694E-5CF6F7FCCD1E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9FD64FF6-AA1C-B2D3-CA8B-E7445B5817CF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3A50B744-03D5-D124-61A4-ED9CB07142C9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4">
            <a:extLst>
              <a:ext uri="{FF2B5EF4-FFF2-40B4-BE49-F238E27FC236}">
                <a16:creationId xmlns:a16="http://schemas.microsoft.com/office/drawing/2014/main" id="{E73DAFE0-1631-DF05-9BE5-8F4DC0A8050A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503F5695-2587-7F4C-1E77-6681F7445651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6">
            <a:extLst>
              <a:ext uri="{FF2B5EF4-FFF2-40B4-BE49-F238E27FC236}">
                <a16:creationId xmlns:a16="http://schemas.microsoft.com/office/drawing/2014/main" id="{94AA245B-B7A4-ABCC-47ED-44098C3DC318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1C0428DA-CE5C-6BD2-7CDD-EAE2F63F2816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1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CB85AD51-8271-3156-82E2-A7B9D8BA6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8" name="Picture 7" descr="A logo of a superhero&#10;&#10;Description automatically generated">
            <a:extLst>
              <a:ext uri="{FF2B5EF4-FFF2-40B4-BE49-F238E27FC236}">
                <a16:creationId xmlns:a16="http://schemas.microsoft.com/office/drawing/2014/main" id="{8B7CE4A4-4D99-32DE-EB01-0DDA7EE3C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"/>
          <a:stretch/>
        </p:blipFill>
        <p:spPr>
          <a:xfrm>
            <a:off x="8940799" y="3120502"/>
            <a:ext cx="2476855" cy="2347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1F4198-9B4E-F75D-590E-6ECC5B45CC28}"/>
              </a:ext>
            </a:extLst>
          </p:cNvPr>
          <p:cNvSpPr txBox="1"/>
          <p:nvPr/>
        </p:nvSpPr>
        <p:spPr>
          <a:xfrm>
            <a:off x="752761" y="903250"/>
            <a:ext cx="8117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</a:t>
            </a:r>
            <a:r>
              <a:rPr kumimoji="0" lang="en-GB" sz="66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nd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quarter recognition</a:t>
            </a:r>
          </a:p>
        </p:txBody>
      </p:sp>
    </p:spTree>
    <p:extLst>
      <p:ext uri="{BB962C8B-B14F-4D97-AF65-F5344CB8AC3E}">
        <p14:creationId xmlns:p14="http://schemas.microsoft.com/office/powerpoint/2010/main" val="423598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63864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7C4FE26C-96E3-893F-1370-4056583B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93271"/>
            <a:ext cx="2146439" cy="6763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47CD29-DC19-58D5-3D4E-145961C54939}"/>
              </a:ext>
            </a:extLst>
          </p:cNvPr>
          <p:cNvSpPr txBox="1"/>
          <p:nvPr/>
        </p:nvSpPr>
        <p:spPr>
          <a:xfrm>
            <a:off x="1197870" y="394128"/>
            <a:ext cx="971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63864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GENISTAR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163864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84CA8-B783-4B50-D0A4-F85D51318197}"/>
              </a:ext>
            </a:extLst>
          </p:cNvPr>
          <p:cNvSpPr txBox="1"/>
          <p:nvPr/>
        </p:nvSpPr>
        <p:spPr>
          <a:xfrm>
            <a:off x="2102942" y="1054814"/>
            <a:ext cx="7900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163864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 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163864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Helping people secure a better financial future through: 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163864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26" name="Picture 25" descr="A blue swirl with white icons&#10;&#10;Description automatically generated">
            <a:extLst>
              <a:ext uri="{FF2B5EF4-FFF2-40B4-BE49-F238E27FC236}">
                <a16:creationId xmlns:a16="http://schemas.microsoft.com/office/drawing/2014/main" id="{904D42DB-2CF1-3DF6-1D4C-2F48AC2F9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26" y="1755144"/>
            <a:ext cx="5946079" cy="41777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B3AF74-FEFF-3B53-7E28-CC656D786C42}"/>
              </a:ext>
            </a:extLst>
          </p:cNvPr>
          <p:cNvSpPr txBox="1"/>
          <p:nvPr/>
        </p:nvSpPr>
        <p:spPr>
          <a:xfrm>
            <a:off x="7297704" y="1756455"/>
            <a:ext cx="3063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FINANCIAL EDUCATION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4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We empower people by educating them about how money works.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9B873-0389-8A08-8601-5FD01AEB3F4B}"/>
              </a:ext>
            </a:extLst>
          </p:cNvPr>
          <p:cNvSpPr txBox="1"/>
          <p:nvPr/>
        </p:nvSpPr>
        <p:spPr>
          <a:xfrm>
            <a:off x="7839210" y="3544812"/>
            <a:ext cx="328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5A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BUSINESS OPPORTUNITY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5A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C5AFF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We provide the opportunity ​to own your own business ​and control your own destiny.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1D048B-5B21-93D1-CFC8-1AB265876097}"/>
              </a:ext>
            </a:extLst>
          </p:cNvPr>
          <p:cNvSpPr txBox="1"/>
          <p:nvPr/>
        </p:nvSpPr>
        <p:spPr>
          <a:xfrm>
            <a:off x="7289321" y="5204254"/>
            <a:ext cx="3619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3373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FINANCIAL PLAN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5A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C3373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Our vision is to see societal change by helping millions of people secure a better future - one financial plan at a time​.</a:t>
            </a:r>
          </a:p>
        </p:txBody>
      </p:sp>
      <p:pic>
        <p:nvPicPr>
          <p:cNvPr id="30" name="Picture 29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0A556FA2-C41C-D17D-B007-10FF52DE45D6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-470" r="23755"/>
          <a:stretch/>
        </p:blipFill>
        <p:spPr>
          <a:xfrm>
            <a:off x="2934788" y="2998565"/>
            <a:ext cx="1558833" cy="16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607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6612C0F0-D8CE-19FD-08D0-7FBCAAED1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" name="Picture 2" descr="A person holding a trophy&#10;&#10;Description automatically generated">
            <a:extLst>
              <a:ext uri="{FF2B5EF4-FFF2-40B4-BE49-F238E27FC236}">
                <a16:creationId xmlns:a16="http://schemas.microsoft.com/office/drawing/2014/main" id="{747F11F2-3C1A-B8EE-F8D5-19DE6400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18" y="9728"/>
            <a:ext cx="3470252" cy="68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0B25606-B486-7A3A-8C00-13C8F6057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1127235"/>
            <a:ext cx="3083643" cy="971669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7EDF389-7C8D-5B63-DD26-BBB67CF29580}"/>
              </a:ext>
            </a:extLst>
          </p:cNvPr>
          <p:cNvSpPr txBox="1"/>
          <p:nvPr/>
        </p:nvSpPr>
        <p:spPr>
          <a:xfrm>
            <a:off x="612230" y="2203971"/>
            <a:ext cx="50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OLD" pitchFamily="2" charset="0"/>
                <a:ea typeface="+mn-ea"/>
                <a:cs typeface="+mn-cs"/>
              </a:rPr>
              <a:t>GO-GETTERS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494CA3A-90A9-6AA1-CB87-1CFA1F8A346F}"/>
              </a:ext>
            </a:extLst>
          </p:cNvPr>
          <p:cNvSpPr txBox="1"/>
          <p:nvPr/>
        </p:nvSpPr>
        <p:spPr>
          <a:xfrm>
            <a:off x="612230" y="3429000"/>
            <a:ext cx="64928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Personally produce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 recruits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£3,000 submitted Vitality premium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 the same business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Montserrat"/>
              </a:rPr>
              <a:t>EVPs may also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achieve Go-Getter status by helping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 team members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achieve Go-Getter in one business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 maximum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£1,000 APE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counts per policy for this award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 recruit does not count if their IBA is refunded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63C0853-90C2-1860-82EF-791833DBA0CB}"/>
              </a:ext>
            </a:extLst>
          </p:cNvPr>
          <p:cNvSpPr txBox="1"/>
          <p:nvPr/>
        </p:nvSpPr>
        <p:spPr>
          <a:xfrm>
            <a:off x="612230" y="2850302"/>
            <a:ext cx="50113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Qualifications:</a:t>
            </a:r>
          </a:p>
        </p:txBody>
      </p:sp>
    </p:spTree>
    <p:extLst>
      <p:ext uri="{BB962C8B-B14F-4D97-AF65-F5344CB8AC3E}">
        <p14:creationId xmlns:p14="http://schemas.microsoft.com/office/powerpoint/2010/main" val="976755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62219-62CE-12E5-6C82-95AC4D9BF36A}"/>
              </a:ext>
            </a:extLst>
          </p:cNvPr>
          <p:cNvSpPr txBox="1"/>
          <p:nvPr/>
        </p:nvSpPr>
        <p:spPr>
          <a:xfrm>
            <a:off x="1014547" y="660998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GO-GETTERS April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626A12-87F2-77F7-92AA-18F8CC772CDD}"/>
              </a:ext>
            </a:extLst>
          </p:cNvPr>
          <p:cNvGraphicFramePr>
            <a:graphicFrameLocks noGrp="1"/>
          </p:cNvGraphicFramePr>
          <p:nvPr/>
        </p:nvGraphicFramePr>
        <p:xfrm>
          <a:off x="3930448" y="4371881"/>
          <a:ext cx="4340030" cy="1880235"/>
        </p:xfrm>
        <a:graphic>
          <a:graphicData uri="http://schemas.openxmlformats.org/drawingml/2006/table">
            <a:tbl>
              <a:tblPr/>
              <a:tblGrid>
                <a:gridCol w="4340030">
                  <a:extLst>
                    <a:ext uri="{9D8B030D-6E8A-4147-A177-3AD203B41FA5}">
                      <a16:colId xmlns:a16="http://schemas.microsoft.com/office/drawing/2014/main" val="152280338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Alan &amp; Andrea Palmer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7052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7345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Barbara Anderson-Stewart &amp; Linton Stewart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732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Jocelyn &amp; John Lantron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0232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Kevin O'Malley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28086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&amp; Leilani Palima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3503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Steve Jenkins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485769"/>
                  </a:ext>
                </a:extLst>
              </a:tr>
            </a:tbl>
          </a:graphicData>
        </a:graphic>
      </p:graphicFrame>
      <p:sp>
        <p:nvSpPr>
          <p:cNvPr id="8" name="Freeform 3">
            <a:extLst>
              <a:ext uri="{FF2B5EF4-FFF2-40B4-BE49-F238E27FC236}">
                <a16:creationId xmlns:a16="http://schemas.microsoft.com/office/drawing/2014/main" id="{777F6F8A-8D87-6AD6-A47B-0A7BF55F007D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83FFDB8D-065A-77A1-6A16-AFA0739CE56C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EE31493-D64D-4BDC-5F4D-EE2DC3703307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9A75047-924A-8D6A-ADB6-6B97B4D33A12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31FF444-B79D-1BA9-DCC6-EF650842EABB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E0FA86C4-E6EF-8B21-44BE-063D76222534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7DE0EED-6966-DE60-0933-BC31931ED27F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2185D670-B175-4145-6F65-A9681B91A421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F6B8539-615F-7C27-7069-53B2B08901CF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BDF0ABD-0487-0B72-AE29-CF281A6F193F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DAB3D178-7B57-71AD-988F-C0F19DBD1817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D9D1225E-A5FF-33E2-B553-744F62AFD1FD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C276AD4A-1E37-3C9C-C20A-F12EF07D933A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A253E918-645F-CBAA-1214-AABC397D56B2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CBFACC95-C7CC-BB14-41CB-A64D6CE274BC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88B1D3E9-194D-B2DA-FCB6-4B4C3DF6F79E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0D9F617A-042D-2006-D56A-EE84A9889405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803C221E-773C-07F8-BD56-26EE64C9422E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B09B56D4-1EEA-0290-DA8A-BEFEBA41B2B4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3C712F31-32CB-0791-1969-8C29DCEC2898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2EFCDC24-D6CA-D3EF-860B-0D42E64661F4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E3523704-745B-FEE9-0CCB-B03320811B4D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71C6FC83-65F1-CB46-5128-C52E90D9B87A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188125D9-4568-5DF1-7550-9E1D8BA0C8D4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00371362-0C6A-3CA8-5423-6AC46967FF74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6EED433E-289A-8A09-1407-7D5BF63A6819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0448CAA7-29FD-6257-9B60-EF40D581C189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0E3B9A0B-3BDE-7F45-148E-BF1167E25ED5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C129D1D1-CB9E-8CBE-65F0-BEB632611B3E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52E61757-6207-ECAF-A240-3263BCA8772A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E9E78C4C-B8B6-6BD9-475A-C21D08865737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D8318C0B-986F-ED1B-19A1-4BBC3ACE5264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9781FCE6-A2FB-30AB-66B1-57453CF290FD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7C880AA6-554E-23CD-A7E0-AB6683CD422C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F2E8330A-814F-7546-A028-0C97AF7180AD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2950CB46-D141-9959-4687-2784C412A139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F9EA31F1-3222-234B-6887-A442A3DC57FE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D18F7A53-92D2-D74D-B8FD-9367C55B1BE3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B822A81D-28CD-DFC8-5E7A-C28CE39AC10A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F0181B1A-1CAB-8F14-391C-70E8E6C884B4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E054D59A-EB3F-C55B-09E5-0818DAB09004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9FE267C1-0371-EF10-150E-3468D7F1FBBF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EB17CADF-07E5-B0ED-7296-020455A5A474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6954DE7A-E92E-D299-2B8E-4D77CE2782AA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AD517205-B43A-A183-3E24-18581406CC34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EC24ADA7-DC73-12E6-8E4C-A060075D98A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B63AFA38-D6AC-9487-AE9C-DEB80B1F3641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BA40795C-0941-D7AF-526E-ECA7CEDABEC5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4495C6E9-D4E3-EA23-319B-32095ECFE3E5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2893EFA0-AA6D-39E4-21EC-F31F35A6F593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40D2A615-A5FA-EDE8-FE8D-C47544D2A61D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5C60064A-109F-E511-2DB7-B0DDE738D20E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B71CFB75-DE61-EFEA-942C-ECCE8B22BB03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EC513CD5-317D-223F-FA33-BDE6AEABE2AF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C7B86D99-3B2F-180F-E79A-255ADFA4757B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5A20CE36-6699-F4F8-6A73-85B8F68E35C6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0">
            <a:extLst>
              <a:ext uri="{FF2B5EF4-FFF2-40B4-BE49-F238E27FC236}">
                <a16:creationId xmlns:a16="http://schemas.microsoft.com/office/drawing/2014/main" id="{A15061FC-E1A2-F7D7-8C31-C513313A4DC1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1">
            <a:extLst>
              <a:ext uri="{FF2B5EF4-FFF2-40B4-BE49-F238E27FC236}">
                <a16:creationId xmlns:a16="http://schemas.microsoft.com/office/drawing/2014/main" id="{776B6EA1-926F-65A9-C1A6-6EBE4410FF52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2">
            <a:extLst>
              <a:ext uri="{FF2B5EF4-FFF2-40B4-BE49-F238E27FC236}">
                <a16:creationId xmlns:a16="http://schemas.microsoft.com/office/drawing/2014/main" id="{917B4554-11F4-734C-ED4E-7F322891ABED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2961391C-E227-2286-DF24-5268D0F97624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9643C2CD-51E3-5E00-AFB6-627B55474983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3E5B9AED-1FB0-7838-4F0F-535FFEA2ABD0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71">
            <a:extLst>
              <a:ext uri="{FF2B5EF4-FFF2-40B4-BE49-F238E27FC236}">
                <a16:creationId xmlns:a16="http://schemas.microsoft.com/office/drawing/2014/main" id="{677B532D-55A3-A71B-F818-D705E9B4491B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A56FBF33-EA16-ACF7-A819-E15FD62AD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736939"/>
              </p:ext>
            </p:extLst>
          </p:nvPr>
        </p:nvGraphicFramePr>
        <p:xfrm>
          <a:off x="3221778" y="2267410"/>
          <a:ext cx="5871165" cy="1074420"/>
        </p:xfrm>
        <a:graphic>
          <a:graphicData uri="http://schemas.openxmlformats.org/drawingml/2006/table">
            <a:tbl>
              <a:tblPr/>
              <a:tblGrid>
                <a:gridCol w="2847078">
                  <a:extLst>
                    <a:ext uri="{9D8B030D-6E8A-4147-A177-3AD203B41FA5}">
                      <a16:colId xmlns:a16="http://schemas.microsoft.com/office/drawing/2014/main" val="1522803384"/>
                    </a:ext>
                  </a:extLst>
                </a:gridCol>
                <a:gridCol w="3024087">
                  <a:extLst>
                    <a:ext uri="{9D8B030D-6E8A-4147-A177-3AD203B41FA5}">
                      <a16:colId xmlns:a16="http://schemas.microsoft.com/office/drawing/2014/main" val="192530138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NAME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UPLINE EVP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9047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Evelyn Cunanan (GL)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Dolly &amp; William Bright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7052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Kristine Tanyag (GL)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Dolly &amp; William Bright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7345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Vida Fatima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Szoka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(GL)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73267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DF6EC03E-D4B5-FF02-BD6B-540818131A91}"/>
              </a:ext>
            </a:extLst>
          </p:cNvPr>
          <p:cNvSpPr txBox="1"/>
          <p:nvPr/>
        </p:nvSpPr>
        <p:spPr>
          <a:xfrm>
            <a:off x="5025293" y="1765443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BELOW EVP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BC65B9D-2238-1768-F7B4-F9BC788C230A}"/>
              </a:ext>
            </a:extLst>
          </p:cNvPr>
          <p:cNvSpPr txBox="1"/>
          <p:nvPr/>
        </p:nvSpPr>
        <p:spPr>
          <a:xfrm>
            <a:off x="5025293" y="3873081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EVP &amp; ABOVE</a:t>
            </a:r>
          </a:p>
        </p:txBody>
      </p:sp>
    </p:spTree>
    <p:extLst>
      <p:ext uri="{BB962C8B-B14F-4D97-AF65-F5344CB8AC3E}">
        <p14:creationId xmlns:p14="http://schemas.microsoft.com/office/powerpoint/2010/main" val="6545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88017-83A7-57B2-D3C0-E6109CC16895}"/>
              </a:ext>
            </a:extLst>
          </p:cNvPr>
          <p:cNvSpPr txBox="1"/>
          <p:nvPr/>
        </p:nvSpPr>
        <p:spPr>
          <a:xfrm>
            <a:off x="1014547" y="650444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GO-GETTERS</a:t>
            </a:r>
            <a:r>
              <a:rPr lang="en-GB" sz="5400" dirty="0">
                <a:solidFill>
                  <a:schemeClr val="bg1"/>
                </a:solidFill>
                <a:latin typeface="Bebas Neue" panose="020B0606020202050201" pitchFamily="34" charset="0"/>
              </a:rPr>
              <a:t> may 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07B480-74CA-0A5A-5E7E-E93C3D360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0798"/>
              </p:ext>
            </p:extLst>
          </p:nvPr>
        </p:nvGraphicFramePr>
        <p:xfrm>
          <a:off x="4167530" y="4469078"/>
          <a:ext cx="3856935" cy="1880235"/>
        </p:xfrm>
        <a:graphic>
          <a:graphicData uri="http://schemas.openxmlformats.org/drawingml/2006/table">
            <a:tbl>
              <a:tblPr/>
              <a:tblGrid>
                <a:gridCol w="3856935">
                  <a:extLst>
                    <a:ext uri="{9D8B030D-6E8A-4147-A177-3AD203B41FA5}">
                      <a16:colId xmlns:a16="http://schemas.microsoft.com/office/drawing/2014/main" val="317548165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Alan &amp; Andrea Palmer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2541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23693"/>
                  </a:ext>
                </a:extLst>
              </a:tr>
              <a:tr h="21626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4851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Kevin O'Malley 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137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Olayinka Cline-Thomas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04864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Sharon Wint-Gordon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238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Sol Colarina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912388"/>
                  </a:ext>
                </a:extLst>
              </a:tr>
            </a:tbl>
          </a:graphicData>
        </a:graphic>
      </p:graphicFrame>
      <p:sp>
        <p:nvSpPr>
          <p:cNvPr id="8" name="Freeform 3">
            <a:extLst>
              <a:ext uri="{FF2B5EF4-FFF2-40B4-BE49-F238E27FC236}">
                <a16:creationId xmlns:a16="http://schemas.microsoft.com/office/drawing/2014/main" id="{99C74D64-500E-E3C2-3234-0E24058A1F4C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A5A6512-7056-9B89-93BD-1DBE77E3ED4C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D6BDE51-9D50-259C-DEA8-A0F6A3AD8541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18EFAB0-DF97-3EFE-D159-0A7D24CC8819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C4A81770-AA86-7399-8191-2C89E0C73F25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4234CBC-AF7E-B922-70E0-3CA3BD62BC41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612C32C-9063-0FD0-3AA1-8D867FE867E7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D4826DBC-7995-8F90-B4A0-CF4E347602B0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EE770F2-7847-79D5-09F3-94BC5D46EB55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D8B7BDE-F798-3626-F4E0-1372DA0F21E0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27C9EF15-CEC1-4205-CB24-04895892E905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20CFEA38-3425-7BA1-C84C-D5A3C18E0C8D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EFCB463B-BBE9-E40C-ED82-AA24E72F01D2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57CD9868-C9AC-B34D-9B4E-AA912607F46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6FDB8D60-D800-A795-5403-5063BC44195C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8330582-AA41-2B36-52BB-3253500C1AE1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746B704E-8548-04B4-DFB3-C422DE784798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C7146F7E-5E5E-C381-20BF-FF05018E1305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26FF9ED1-A71B-2BE9-C10D-F71A31120BE1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B0AB28D1-9111-5EAA-AC28-72C0E32612FB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80B4AE91-5841-AAD2-134D-67ED3A80155E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C47AE8B2-A015-F103-21D8-1505FC7A0EC6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9F5AE81B-288D-7FDA-7632-93062B0F84A3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C3A06A67-52E0-ADE0-F839-3C21ACE34C93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AF78D7C2-5469-ABC4-65B3-ED1481B0DF9B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0E7AA640-800C-50BD-DE66-E3FFF27EAE01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07561B76-6127-8A34-F348-9DB677E88E24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93A0C537-F540-D408-EE37-6586EE928826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C8BBE791-BCD2-3D65-756C-443C54A9E28C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14FE36BA-E11D-836D-C78D-472253D2EA81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6CDAB9AA-A718-FBC7-1CF1-ED3734442550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07A3ED28-F2D8-B6FD-7B81-D780AE78FB3F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3E6526D0-2FBD-6013-8E09-E50FFD956536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5FB05A30-FDF1-314A-5A75-9A870ADCFDCE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F7451A50-AC67-129B-0AC2-90DF36A87302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4A601A7-BA82-40BE-A925-1173431F678C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7AE235AD-363B-20E5-8D62-EF83D689E57E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1BC1FD8C-9292-6393-16B6-F3071B8EFEE9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E7AB5E0A-CE27-D47A-0A58-06811DB2DAEE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151A4EED-F461-2B72-C243-3A25F5E3862F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EFC43194-BCDA-EB78-7369-92642AF5D513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9D3CD448-E4A1-E11C-8004-F66598147D5E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5AC63EFE-074F-9883-B4BE-112F746784F6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E1FD0AE5-3319-E342-AC05-CA46BC236A41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B2143AE9-A8EC-16C0-DD2C-7028567F1348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5646F97B-3670-11B4-BED1-7DB9F968CEB0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2B3CF744-3B2D-B599-68D3-1805EC2A0AC0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FD48CF82-ACF5-9B37-F776-D863A263289D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243B76F7-C444-8E43-93F5-90D3C4E156C4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4A5F7B64-B0E5-21E1-87D0-091E500DAABC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43220204-4634-8F09-9164-14950950C6BF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77FE228C-14B5-D02B-0F83-F3FF22B5665D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D257CEA7-9F48-9D70-26DB-9CCEA60F81CD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4F4FAFBD-6E65-155C-A65C-B8952A5C2A91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F81F1B3D-E74B-C8BD-8F14-02964977618D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E42F52B2-E943-4E32-8C1E-F781AD1B67E0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0">
            <a:extLst>
              <a:ext uri="{FF2B5EF4-FFF2-40B4-BE49-F238E27FC236}">
                <a16:creationId xmlns:a16="http://schemas.microsoft.com/office/drawing/2014/main" id="{8C8A3876-5999-FC9D-C018-8BD558B1BF28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1">
            <a:extLst>
              <a:ext uri="{FF2B5EF4-FFF2-40B4-BE49-F238E27FC236}">
                <a16:creationId xmlns:a16="http://schemas.microsoft.com/office/drawing/2014/main" id="{8C53AFC4-C310-3D0E-A72B-F3FA0B80A95D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2">
            <a:extLst>
              <a:ext uri="{FF2B5EF4-FFF2-40B4-BE49-F238E27FC236}">
                <a16:creationId xmlns:a16="http://schemas.microsoft.com/office/drawing/2014/main" id="{C7C2CA8D-361A-B005-10FF-6977984A7CAD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E808F1BE-0285-0AEB-3E38-EC8795724A9B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97D4E056-41F7-6615-B6BC-6F5669B6C6D2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039994D3-40B6-6F66-C086-5BDFD104D789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71">
            <a:extLst>
              <a:ext uri="{FF2B5EF4-FFF2-40B4-BE49-F238E27FC236}">
                <a16:creationId xmlns:a16="http://schemas.microsoft.com/office/drawing/2014/main" id="{857D464B-CBDF-5299-F57A-D7B78FDE2FED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5CDAB8D8-AD38-9CF4-66F8-6B6847136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878166"/>
              </p:ext>
            </p:extLst>
          </p:nvPr>
        </p:nvGraphicFramePr>
        <p:xfrm>
          <a:off x="3450439" y="2182994"/>
          <a:ext cx="5291118" cy="1611630"/>
        </p:xfrm>
        <a:graphic>
          <a:graphicData uri="http://schemas.openxmlformats.org/drawingml/2006/table">
            <a:tbl>
              <a:tblPr/>
              <a:tblGrid>
                <a:gridCol w="2645559">
                  <a:extLst>
                    <a:ext uri="{9D8B030D-6E8A-4147-A177-3AD203B41FA5}">
                      <a16:colId xmlns:a16="http://schemas.microsoft.com/office/drawing/2014/main" val="3175481651"/>
                    </a:ext>
                  </a:extLst>
                </a:gridCol>
                <a:gridCol w="2645559">
                  <a:extLst>
                    <a:ext uri="{9D8B030D-6E8A-4147-A177-3AD203B41FA5}">
                      <a16:colId xmlns:a16="http://schemas.microsoft.com/office/drawing/2014/main" val="242687104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NAME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UPLINE EVP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3968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Josephine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Lumabas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Ruvena Longno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5839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Milrose De Leon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Bevin Wint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42327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Rose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Okechi-Mbalaso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Daryl Harper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491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Vida Fatima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Szoka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&amp; Genevieve Burgos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07553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Winifred Osakwe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Bevin Wint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700014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889E5DC1-46F4-6741-AFCA-524268D774C1}"/>
              </a:ext>
            </a:extLst>
          </p:cNvPr>
          <p:cNvSpPr txBox="1"/>
          <p:nvPr/>
        </p:nvSpPr>
        <p:spPr>
          <a:xfrm>
            <a:off x="5025293" y="1765443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BELOW EVP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2AB06D1-C30D-471B-C081-71CA003DBEC1}"/>
              </a:ext>
            </a:extLst>
          </p:cNvPr>
          <p:cNvSpPr txBox="1"/>
          <p:nvPr/>
        </p:nvSpPr>
        <p:spPr>
          <a:xfrm>
            <a:off x="5025293" y="3922316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EVP &amp; ABOVE</a:t>
            </a:r>
          </a:p>
        </p:txBody>
      </p:sp>
    </p:spTree>
    <p:extLst>
      <p:ext uri="{BB962C8B-B14F-4D97-AF65-F5344CB8AC3E}">
        <p14:creationId xmlns:p14="http://schemas.microsoft.com/office/powerpoint/2010/main" val="29218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857970-A775-0026-3D5E-25B6CD59019A}"/>
              </a:ext>
            </a:extLst>
          </p:cNvPr>
          <p:cNvSpPr txBox="1"/>
          <p:nvPr/>
        </p:nvSpPr>
        <p:spPr>
          <a:xfrm>
            <a:off x="1014547" y="1034722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GO-GETTERS</a:t>
            </a:r>
            <a:r>
              <a:rPr lang="en-GB" sz="54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GB" sz="5400" dirty="0" err="1">
                <a:solidFill>
                  <a:schemeClr val="bg1"/>
                </a:solidFill>
                <a:latin typeface="Bebas Neue" panose="020B0606020202050201" pitchFamily="34" charset="0"/>
              </a:rPr>
              <a:t>june</a:t>
            </a:r>
            <a:r>
              <a:rPr lang="en-GB" sz="54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2024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AD04A32-21B4-4186-91F0-A2AA4ED33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038575"/>
              </p:ext>
            </p:extLst>
          </p:nvPr>
        </p:nvGraphicFramePr>
        <p:xfrm>
          <a:off x="4097346" y="4949837"/>
          <a:ext cx="3999155" cy="537210"/>
        </p:xfrm>
        <a:graphic>
          <a:graphicData uri="http://schemas.openxmlformats.org/drawingml/2006/table">
            <a:tbl>
              <a:tblPr/>
              <a:tblGrid>
                <a:gridCol w="3999155">
                  <a:extLst>
                    <a:ext uri="{9D8B030D-6E8A-4147-A177-3AD203B41FA5}">
                      <a16:colId xmlns:a16="http://schemas.microsoft.com/office/drawing/2014/main" val="377151854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Daryl Harper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2857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Roger &amp; Leilani Palima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088201"/>
                  </a:ext>
                </a:extLst>
              </a:tr>
            </a:tbl>
          </a:graphicData>
        </a:graphic>
      </p:graphicFrame>
      <p:sp>
        <p:nvSpPr>
          <p:cNvPr id="3" name="Freeform 3">
            <a:extLst>
              <a:ext uri="{FF2B5EF4-FFF2-40B4-BE49-F238E27FC236}">
                <a16:creationId xmlns:a16="http://schemas.microsoft.com/office/drawing/2014/main" id="{4E118F13-E665-DFFF-B09C-8C15B92A0867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8F0A71EC-79F5-D082-7F29-19CFCD701AF4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8D02CB7-F273-106B-3E7B-461B0E3ED5A2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34492CE-0FAF-1D2E-38A5-D31038D7D819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15FEF60-E046-B03F-2BF2-D19223FCB64C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4F2889F-B7C2-AE13-187F-FE1618C0F1BB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E5E010-81DD-6402-E300-B9F80FA7DC74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179F0CB-3DAD-A652-5826-7FDA9AAD24A1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FF9ABE9-C731-D3F8-3C8F-0BAF3FF1BDF0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16E60AA-29FE-2070-9729-6B6392E1F9C0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167CC598-A60D-BF54-CA96-57817BFB91B9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ABF082C1-AE0C-8594-41E3-816EB2EA8024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197D52E8-9272-B736-98D9-49C95EC70310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854C7D7F-4085-6353-EC6D-F3C9B2539B99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CE5BB0DC-E179-5E55-9BA2-CAACC849865E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64C6221B-CB14-0C5C-B783-D68994AC10C9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2268A15C-9579-253B-9858-9D10570E771D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1194C516-C8B4-EE80-81B3-0D2240E331E7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B1558DC-AFFC-5FEF-25A9-02D9DF652BE2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107DC817-9BD8-9936-5E2B-2A845759E84B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91301F70-8CD9-25C4-89E9-B05A4F23D79B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303D4313-8979-792B-8CC1-DDE9F44F3314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8C262D6F-84FE-0476-AE0C-83EDEFCE9ECB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F38059BB-916F-8204-0093-6A7BFCC9317D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0A11382E-F74C-5EA6-0211-BE838B35BD3D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B9D93E29-6819-CE30-372B-50885A275829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5393B515-17F7-FAC5-0860-22FAF9900897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7E17C3B8-85BC-303B-14DF-D19B2A742C55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83EBDF99-CE17-4A8D-DB1F-18D795C544EA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4DC8F93A-6D66-A926-7EE8-14661B1911D9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6FF63ACB-B99F-0983-06FC-AEACF54A35C5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3EAEF677-E867-7ACE-616A-3681AE4911A8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AFE44D43-04A6-7B2C-6CE3-7153B94BE2BB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4CA43B87-594A-414F-1794-1B099B6ACD62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ABFEDF02-7CDF-A441-7FAF-9CEEB894C00D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9F75C197-333F-F51F-F1B5-919AD9192DFE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33144585-7457-BD0B-6B5B-3ECFACD0CC98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78983C02-6547-B58E-32B1-7BE1D8638CA4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680E0488-BBAF-AEDA-5C13-44E1F9A51FCB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77B194E4-5C20-89C7-0597-5290119EE3F1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7AA8BC75-F5F3-DBFE-B538-55E791ED5B2B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67F37D06-E715-7FFE-9274-CC36BF734791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90E7E5C2-77CE-65AF-0A76-FD283F5758BE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20E2B100-49B0-36CF-963B-5AF19406945E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118B1D73-72B0-6D3E-0E58-F5476407737D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0C34605F-D830-0000-7CD5-A594B235AE28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0C82FDE1-8F84-A6A1-9074-DEC74BDD9BC0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868EB0E5-D8A0-DCF6-0768-5851F4CADE9B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4C39C2D9-9F13-8301-3E93-A23B68617229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EE8F8B54-EA17-D683-3A02-75CD40C39B58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97394BEF-37EF-C9DC-3407-AB5C1F1CCF96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256A3007-5DC1-7832-0384-6B18124E2DEF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8FB859A2-25B0-6197-E371-8A9C4711CDC1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316693D2-036D-33C4-8449-18ECD28AE3C5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79F26ADD-EAEB-1A21-4DA3-D42B7566CA83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55DE1A15-BA1B-9BB4-D79A-B1339C1FEA24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0">
            <a:extLst>
              <a:ext uri="{FF2B5EF4-FFF2-40B4-BE49-F238E27FC236}">
                <a16:creationId xmlns:a16="http://schemas.microsoft.com/office/drawing/2014/main" id="{C58D498C-0390-AFEC-3120-7BDC90C4D2F4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1">
            <a:extLst>
              <a:ext uri="{FF2B5EF4-FFF2-40B4-BE49-F238E27FC236}">
                <a16:creationId xmlns:a16="http://schemas.microsoft.com/office/drawing/2014/main" id="{22F29E2B-4D55-77DA-C003-F1328A07E090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2">
            <a:extLst>
              <a:ext uri="{FF2B5EF4-FFF2-40B4-BE49-F238E27FC236}">
                <a16:creationId xmlns:a16="http://schemas.microsoft.com/office/drawing/2014/main" id="{40A711D5-8C53-5891-72F4-5F6A8E4EB9E0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4C763D7-E336-4F39-C06B-BCD9475AF797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5379551C-2C43-E718-8CC2-C73F28B491AE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4A134B60-82D8-751D-9A08-7F829E5E886E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71">
            <a:extLst>
              <a:ext uri="{FF2B5EF4-FFF2-40B4-BE49-F238E27FC236}">
                <a16:creationId xmlns:a16="http://schemas.microsoft.com/office/drawing/2014/main" id="{D26D2E17-8053-76CA-ABFC-13775E8AAC4F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B74EF23F-5216-E323-6169-17B713069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708288"/>
              </p:ext>
            </p:extLst>
          </p:nvPr>
        </p:nvGraphicFramePr>
        <p:xfrm>
          <a:off x="3682299" y="2985067"/>
          <a:ext cx="4827396" cy="805815"/>
        </p:xfrm>
        <a:graphic>
          <a:graphicData uri="http://schemas.openxmlformats.org/drawingml/2006/table">
            <a:tbl>
              <a:tblPr/>
              <a:tblGrid>
                <a:gridCol w="2413698">
                  <a:extLst>
                    <a:ext uri="{9D8B030D-6E8A-4147-A177-3AD203B41FA5}">
                      <a16:colId xmlns:a16="http://schemas.microsoft.com/office/drawing/2014/main" val="3771518545"/>
                    </a:ext>
                  </a:extLst>
                </a:gridCol>
                <a:gridCol w="2413698">
                  <a:extLst>
                    <a:ext uri="{9D8B030D-6E8A-4147-A177-3AD203B41FA5}">
                      <a16:colId xmlns:a16="http://schemas.microsoft.com/office/drawing/2014/main" val="170892805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NAME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UPLINE EVP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0195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Simon Farmer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Henry &amp; Marivic Jubilan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1997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Esther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Ebubechi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Alobu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Joyce Agbor</a:t>
                      </a:r>
                    </a:p>
                  </a:txBody>
                  <a:tcPr marL="9525" marR="9525" marT="95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50439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F9AD274A-F496-280B-85D4-A3CC498D60A1}"/>
              </a:ext>
            </a:extLst>
          </p:cNvPr>
          <p:cNvSpPr txBox="1"/>
          <p:nvPr/>
        </p:nvSpPr>
        <p:spPr>
          <a:xfrm>
            <a:off x="5025293" y="2433695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BELOW EVP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3146DE-F26E-4E19-4291-A96F2B0ACBCF}"/>
              </a:ext>
            </a:extLst>
          </p:cNvPr>
          <p:cNvSpPr txBox="1"/>
          <p:nvPr/>
        </p:nvSpPr>
        <p:spPr>
          <a:xfrm>
            <a:off x="5025293" y="4359785"/>
            <a:ext cx="214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000"/>
                </a:solidFill>
                <a:latin typeface="Montserrat" pitchFamily="2" charset="0"/>
              </a:rPr>
              <a:t>EVP &amp; ABOVE</a:t>
            </a:r>
          </a:p>
        </p:txBody>
      </p:sp>
    </p:spTree>
    <p:extLst>
      <p:ext uri="{BB962C8B-B14F-4D97-AF65-F5344CB8AC3E}">
        <p14:creationId xmlns:p14="http://schemas.microsoft.com/office/powerpoint/2010/main" val="155665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96CAF23C-83E4-7F5B-C1CB-166E5A1E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2257A-60C8-0870-4789-476CCF082E66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F4232CA-293E-AD38-C64C-4FD8A28C3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630374"/>
            <a:ext cx="3083643" cy="97166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26EAB63-DCD5-FDB7-7B92-B1250DB33C88}"/>
              </a:ext>
            </a:extLst>
          </p:cNvPr>
          <p:cNvSpPr txBox="1"/>
          <p:nvPr/>
        </p:nvSpPr>
        <p:spPr>
          <a:xfrm>
            <a:off x="612230" y="2555169"/>
            <a:ext cx="74957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OLD" pitchFamily="2" charset="0"/>
                <a:ea typeface="+mn-ea"/>
                <a:cs typeface="+mn-cs"/>
              </a:rPr>
              <a:t>SPRINT AWARD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9CF1A86-C2E5-B8F6-36DF-E90F9D19F33A}"/>
              </a:ext>
            </a:extLst>
          </p:cNvPr>
          <p:cNvSpPr txBox="1"/>
          <p:nvPr/>
        </p:nvSpPr>
        <p:spPr>
          <a:xfrm>
            <a:off x="612230" y="3133453"/>
            <a:ext cx="50113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Qualifications: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CA609-F382-F505-0165-89F746BCCC73}"/>
              </a:ext>
            </a:extLst>
          </p:cNvPr>
          <p:cNvSpPr txBox="1"/>
          <p:nvPr/>
        </p:nvSpPr>
        <p:spPr>
          <a:xfrm>
            <a:off x="612230" y="4053718"/>
            <a:ext cx="565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Get to Team Leader within 30 days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​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prstClr val="white"/>
                </a:solidFill>
                <a:latin typeface="Montserrat" pitchFamily="2" charset="0"/>
              </a:rPr>
              <a:t>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our IBA being approved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Person running beside concrete wall">
            <a:extLst>
              <a:ext uri="{FF2B5EF4-FFF2-40B4-BE49-F238E27FC236}">
                <a16:creationId xmlns:a16="http://schemas.microsoft.com/office/drawing/2014/main" id="{61B58C5A-49BA-4346-37BB-553300B1E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5" r="11395"/>
          <a:stretch/>
        </p:blipFill>
        <p:spPr>
          <a:xfrm>
            <a:off x="7536736" y="0"/>
            <a:ext cx="4123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21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A1C658-BC7E-1C82-50E0-A6D6094C764D}"/>
              </a:ext>
            </a:extLst>
          </p:cNvPr>
          <p:cNvSpPr txBox="1"/>
          <p:nvPr/>
        </p:nvSpPr>
        <p:spPr>
          <a:xfrm>
            <a:off x="1014548" y="747623"/>
            <a:ext cx="1016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Sprint award winner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8F3691-CE03-D09D-840A-67A4CDEA101F}"/>
              </a:ext>
            </a:extLst>
          </p:cNvPr>
          <p:cNvGraphicFramePr>
            <a:graphicFrameLocks noGrp="1"/>
          </p:cNvGraphicFramePr>
          <p:nvPr/>
        </p:nvGraphicFramePr>
        <p:xfrm>
          <a:off x="2365365" y="1875985"/>
          <a:ext cx="7461267" cy="1171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3195">
                  <a:extLst>
                    <a:ext uri="{9D8B030D-6E8A-4147-A177-3AD203B41FA5}">
                      <a16:colId xmlns:a16="http://schemas.microsoft.com/office/drawing/2014/main" val="2648830022"/>
                    </a:ext>
                  </a:extLst>
                </a:gridCol>
                <a:gridCol w="2580820">
                  <a:extLst>
                    <a:ext uri="{9D8B030D-6E8A-4147-A177-3AD203B41FA5}">
                      <a16:colId xmlns:a16="http://schemas.microsoft.com/office/drawing/2014/main" val="1166060723"/>
                    </a:ext>
                  </a:extLst>
                </a:gridCol>
                <a:gridCol w="2617252">
                  <a:extLst>
                    <a:ext uri="{9D8B030D-6E8A-4147-A177-3AD203B41FA5}">
                      <a16:colId xmlns:a16="http://schemas.microsoft.com/office/drawing/2014/main" val="4087546296"/>
                    </a:ext>
                  </a:extLst>
                </a:gridCol>
              </a:tblGrid>
              <a:tr h="55280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u="none" strike="noStrike" dirty="0">
                          <a:solidFill>
                            <a:srgbClr val="FFC000"/>
                          </a:solidFill>
                          <a:effectLst/>
                          <a:latin typeface="Montserrat" pitchFamily="2" charset="0"/>
                        </a:rPr>
                        <a:t>Name</a:t>
                      </a:r>
                      <a:endParaRPr lang="en-GB" sz="1600" b="1" i="0" u="none" strike="noStrike" dirty="0">
                        <a:solidFill>
                          <a:srgbClr val="FFC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Montserrat" pitchFamily="2" charset="0"/>
                        </a:rPr>
                        <a:t>Number of Days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Montserrat" pitchFamily="2" charset="0"/>
                        </a:rPr>
                        <a:t>EVP Upline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559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Wilson Leones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Arvin and Genevieve Burgos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038838"/>
                  </a:ext>
                </a:extLst>
              </a:tr>
            </a:tbl>
          </a:graphicData>
        </a:graphic>
      </p:graphicFrame>
      <p:pic>
        <p:nvPicPr>
          <p:cNvPr id="10" name="Picture 9" descr="A black background with a black circle&#10;&#10;Description automatically generated">
            <a:extLst>
              <a:ext uri="{FF2B5EF4-FFF2-40B4-BE49-F238E27FC236}">
                <a16:creationId xmlns:a16="http://schemas.microsoft.com/office/drawing/2014/main" id="{8F0D13CB-36AD-D2DF-C2CC-83FE4621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49" y="3428999"/>
            <a:ext cx="3286429" cy="272414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A46285A-77E6-2856-F8B5-E731E4D89E3A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27BF240-0C0B-54B9-2A9F-6CA928C25E42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920E024-19A3-6AD3-007A-B5E2554C63F6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3CF788E-A1A3-72ED-D81B-4FD72DFA163A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DA006C2-ACDC-71F5-933D-FD374C756E96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E1CED67-360B-6CE9-3771-791BC184A849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BEE0BFD-4E35-7283-1020-93271646D76F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F4EA5936-D28E-7C0C-2087-BFCD5234D54E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8AF72A5F-5F2A-2764-C552-65B615D049D4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A80C729-41CA-3D9A-8165-5509D4C89749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8205925F-EF37-E636-1204-4E004EDF9DE0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9D8D3509-6729-B060-210B-59F0FBAF4910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1C94866C-0FB7-3205-3133-EEA44FBD2A2A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AF35FF6-9B36-508F-5C40-0958AF67E3D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9A759654-E2C6-8116-E3E8-BE7AA3C262C9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436FA8E3-C468-C1ED-F0FD-8AEE7FC61A4D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16F6193-21D5-9254-89D3-3CB386E66545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015E1B5B-8C07-9C00-56FB-34D3C372A469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E6ECF783-CF6E-5A61-DA47-45E2812B4910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2845692F-85AE-4BA4-A3BB-DC0AFCDD2232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1B730A7D-3A07-D768-2AF6-4201E124A25D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14A5AFD2-2F04-4EDE-F2F1-499E738D0581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7898D964-6E79-B429-0B68-5D15BE97758A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916CFD9C-BB27-9451-3160-3B10E0436642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255AFE13-4AE8-2FD8-7443-97DEE9219DF4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CF19F28F-8F76-8E69-C0D3-7C3263A0AB54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9">
            <a:extLst>
              <a:ext uri="{FF2B5EF4-FFF2-40B4-BE49-F238E27FC236}">
                <a16:creationId xmlns:a16="http://schemas.microsoft.com/office/drawing/2014/main" id="{6A73D264-56FC-5DFF-374D-A810BD4D6FDC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0">
            <a:extLst>
              <a:ext uri="{FF2B5EF4-FFF2-40B4-BE49-F238E27FC236}">
                <a16:creationId xmlns:a16="http://schemas.microsoft.com/office/drawing/2014/main" id="{0AE6AF08-C78A-FD18-CB10-DA44B95EC3D1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A8E21E67-17EC-1FEF-1760-5411C100B3BA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FF7E8376-BC49-7F23-69DA-6A1D369B3BF7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3">
            <a:extLst>
              <a:ext uri="{FF2B5EF4-FFF2-40B4-BE49-F238E27FC236}">
                <a16:creationId xmlns:a16="http://schemas.microsoft.com/office/drawing/2014/main" id="{79BEB1FC-AB5A-2BB2-7266-55CC373CFDD3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4">
            <a:extLst>
              <a:ext uri="{FF2B5EF4-FFF2-40B4-BE49-F238E27FC236}">
                <a16:creationId xmlns:a16="http://schemas.microsoft.com/office/drawing/2014/main" id="{8C8027B8-820A-6BC5-2897-A084C3BF40F0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id="{4CE5B58C-FBA7-552A-0809-36577114FC18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1B67D52C-986E-C01D-D1AF-A64F5D066CB1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7">
            <a:extLst>
              <a:ext uri="{FF2B5EF4-FFF2-40B4-BE49-F238E27FC236}">
                <a16:creationId xmlns:a16="http://schemas.microsoft.com/office/drawing/2014/main" id="{7DBC2267-6D93-4E76-22BF-C6B86A133EE1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8">
            <a:extLst>
              <a:ext uri="{FF2B5EF4-FFF2-40B4-BE49-F238E27FC236}">
                <a16:creationId xmlns:a16="http://schemas.microsoft.com/office/drawing/2014/main" id="{08873EB5-364B-B9F8-5976-01B5106C85CA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9">
            <a:extLst>
              <a:ext uri="{FF2B5EF4-FFF2-40B4-BE49-F238E27FC236}">
                <a16:creationId xmlns:a16="http://schemas.microsoft.com/office/drawing/2014/main" id="{742CA0F7-CBB4-0FED-D2E0-847789EBB48A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40">
            <a:extLst>
              <a:ext uri="{FF2B5EF4-FFF2-40B4-BE49-F238E27FC236}">
                <a16:creationId xmlns:a16="http://schemas.microsoft.com/office/drawing/2014/main" id="{8B7B80E1-EBC7-9321-293A-093C4CD0978D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1">
            <a:extLst>
              <a:ext uri="{FF2B5EF4-FFF2-40B4-BE49-F238E27FC236}">
                <a16:creationId xmlns:a16="http://schemas.microsoft.com/office/drawing/2014/main" id="{DDF927BD-74C3-B844-C51D-98E115C1FCC3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2">
            <a:extLst>
              <a:ext uri="{FF2B5EF4-FFF2-40B4-BE49-F238E27FC236}">
                <a16:creationId xmlns:a16="http://schemas.microsoft.com/office/drawing/2014/main" id="{354AC321-C5BF-C737-6751-E3835D7E7AD7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3">
            <a:extLst>
              <a:ext uri="{FF2B5EF4-FFF2-40B4-BE49-F238E27FC236}">
                <a16:creationId xmlns:a16="http://schemas.microsoft.com/office/drawing/2014/main" id="{6252637C-9885-821F-20D6-00754288A71F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4">
            <a:extLst>
              <a:ext uri="{FF2B5EF4-FFF2-40B4-BE49-F238E27FC236}">
                <a16:creationId xmlns:a16="http://schemas.microsoft.com/office/drawing/2014/main" id="{D2381E0F-6422-D88A-71FC-5985E42E6EC8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5">
            <a:extLst>
              <a:ext uri="{FF2B5EF4-FFF2-40B4-BE49-F238E27FC236}">
                <a16:creationId xmlns:a16="http://schemas.microsoft.com/office/drawing/2014/main" id="{94CD2199-F148-036B-8D2B-A32F5725472C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6">
            <a:extLst>
              <a:ext uri="{FF2B5EF4-FFF2-40B4-BE49-F238E27FC236}">
                <a16:creationId xmlns:a16="http://schemas.microsoft.com/office/drawing/2014/main" id="{008886C5-E249-982E-930F-94A1A245F291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7">
            <a:extLst>
              <a:ext uri="{FF2B5EF4-FFF2-40B4-BE49-F238E27FC236}">
                <a16:creationId xmlns:a16="http://schemas.microsoft.com/office/drawing/2014/main" id="{525BF801-629C-E42F-C2CF-BA6BD715993E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8">
            <a:extLst>
              <a:ext uri="{FF2B5EF4-FFF2-40B4-BE49-F238E27FC236}">
                <a16:creationId xmlns:a16="http://schemas.microsoft.com/office/drawing/2014/main" id="{4EE0F7E1-9232-FD21-EA99-45C96CB7C2AB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9">
            <a:extLst>
              <a:ext uri="{FF2B5EF4-FFF2-40B4-BE49-F238E27FC236}">
                <a16:creationId xmlns:a16="http://schemas.microsoft.com/office/drawing/2014/main" id="{B583AC85-BADF-5795-C590-A50CFBAC8A11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0">
            <a:extLst>
              <a:ext uri="{FF2B5EF4-FFF2-40B4-BE49-F238E27FC236}">
                <a16:creationId xmlns:a16="http://schemas.microsoft.com/office/drawing/2014/main" id="{ABC27591-8547-F9CE-D185-AADDE29C1F4A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1">
            <a:extLst>
              <a:ext uri="{FF2B5EF4-FFF2-40B4-BE49-F238E27FC236}">
                <a16:creationId xmlns:a16="http://schemas.microsoft.com/office/drawing/2014/main" id="{AB153578-7064-8C40-1039-F0CA87BE7B62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E2CCEA16-B12E-5EFA-BCEC-9CCE65B363A4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24F9351E-7134-0047-402D-6E60F9CEA908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4">
            <a:extLst>
              <a:ext uri="{FF2B5EF4-FFF2-40B4-BE49-F238E27FC236}">
                <a16:creationId xmlns:a16="http://schemas.microsoft.com/office/drawing/2014/main" id="{F964C2E2-28A5-E0E8-2B54-9080DA41BD98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5">
            <a:extLst>
              <a:ext uri="{FF2B5EF4-FFF2-40B4-BE49-F238E27FC236}">
                <a16:creationId xmlns:a16="http://schemas.microsoft.com/office/drawing/2014/main" id="{197832C1-EE0F-1638-2780-1A17D019798B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6">
            <a:extLst>
              <a:ext uri="{FF2B5EF4-FFF2-40B4-BE49-F238E27FC236}">
                <a16:creationId xmlns:a16="http://schemas.microsoft.com/office/drawing/2014/main" id="{B46B8AF0-E721-5D72-FA50-DD496B3B624A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7">
            <a:extLst>
              <a:ext uri="{FF2B5EF4-FFF2-40B4-BE49-F238E27FC236}">
                <a16:creationId xmlns:a16="http://schemas.microsoft.com/office/drawing/2014/main" id="{17FA7844-E565-9BBC-56B3-6F59AF4C2ABB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49D15721-40CB-7E0E-C164-86797FC1FF87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440DB176-EB82-0335-E543-730F82773540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A7F78FE7-7248-B742-E9F8-8735C9A3CCF8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ED56FDEF-3DC3-9DA4-51E6-AC9D4B8C7A04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4">
            <a:extLst>
              <a:ext uri="{FF2B5EF4-FFF2-40B4-BE49-F238E27FC236}">
                <a16:creationId xmlns:a16="http://schemas.microsoft.com/office/drawing/2014/main" id="{3CDF0BF1-3608-A568-A766-9BAE2FE9E548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708EF3AB-3FF8-C69B-E02A-C0B84CB7A7B1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6">
            <a:extLst>
              <a:ext uri="{FF2B5EF4-FFF2-40B4-BE49-F238E27FC236}">
                <a16:creationId xmlns:a16="http://schemas.microsoft.com/office/drawing/2014/main" id="{B24F6EF0-ED4F-45EE-DB0F-8A04AE684F35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7E8C182B-C80A-412B-A3CB-F66ED5A8CDEE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7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7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0B25606-B486-7A3A-8C00-13C8F6057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640397"/>
            <a:ext cx="2309458" cy="727720"/>
          </a:xfrm>
          <a:prstGeom prst="rect">
            <a:avLst/>
          </a:prstGeom>
        </p:spPr>
      </p:pic>
      <p:pic>
        <p:nvPicPr>
          <p:cNvPr id="8" name="Picture 7" descr="People shaking hands">
            <a:extLst>
              <a:ext uri="{FF2B5EF4-FFF2-40B4-BE49-F238E27FC236}">
                <a16:creationId xmlns:a16="http://schemas.microsoft.com/office/drawing/2014/main" id="{515D9F81-8D9F-7EDB-B92E-5D844CA1F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10800" r="14658" b="987"/>
          <a:stretch/>
        </p:blipFill>
        <p:spPr>
          <a:xfrm>
            <a:off x="8099470" y="9728"/>
            <a:ext cx="3470252" cy="68580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B099001-A4B2-6969-EDBA-D6D765592209}"/>
              </a:ext>
            </a:extLst>
          </p:cNvPr>
          <p:cNvSpPr txBox="1"/>
          <p:nvPr/>
        </p:nvSpPr>
        <p:spPr>
          <a:xfrm>
            <a:off x="612230" y="2867875"/>
            <a:ext cx="76267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TEAM RECRUITMENT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5E588-6628-0B2D-8177-F437AEB9CEF2}"/>
              </a:ext>
            </a:extLst>
          </p:cNvPr>
          <p:cNvSpPr txBox="1"/>
          <p:nvPr/>
        </p:nvSpPr>
        <p:spPr>
          <a:xfrm>
            <a:off x="612230" y="3391951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172961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A1C658-BC7E-1C82-50E0-A6D6094C764D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F7A0A-531F-005A-768A-D9C17C215515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RECRUITMENT</a:t>
            </a:r>
          </a:p>
        </p:txBody>
      </p:sp>
      <p:pic>
        <p:nvPicPr>
          <p:cNvPr id="2050" name="Picture 2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C03CAEF9-6513-FD65-5E6D-414324F5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27758"/>
            <a:ext cx="3686739" cy="36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52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225090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059070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600" b="1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505779" y="4180109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Montserrat SemiBold" pitchFamily="2" charset="0"/>
              </a:rPr>
              <a:t>STEVE JENKINS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534590" y="4582269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56 RECRUITS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6999034-4E13-F21E-EAD5-06D01CCF7DC3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CE26C40-1507-D1FB-9BE0-6A66937772C0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3234E87-E533-B9C3-8A4B-33FD5CF7B331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9CDB06E-AD46-11E3-539F-F07DB7E7CF16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7333487-93B4-2679-78CA-E657B34DC135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ED153D1-788E-CE8C-DDBA-91DF9FA35AD2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0F2AEA5A-1466-8D00-D8C8-8EC8BF2DCC60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3B12DFF-54DD-B496-D3A6-9BCB25A30E51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95ADFD9-C108-B20E-EE1E-CF953C1B4976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A9EE4F5-088A-4A25-D614-0FC1C58EF004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7B702146-37F7-9DEE-5078-D96C962BCF35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D25DE9DA-82E6-8C8B-9B17-03ED4144F45A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27582555-3246-86B5-D068-506502A53113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4CC083CE-7CED-2517-0D66-BD625F95154E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75F237F7-2471-AE81-6C82-DC7D44701C23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2DF9463D-3AA9-5C29-22A8-B216031FAE57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ADB6BC62-E021-75C5-2685-FA87E48D84F7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0ECE1FF5-FDFE-7FCD-A42F-B9464F1862A5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ACB21A02-6B74-CFCE-8004-E273B66057A1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9923A868-FEC3-F595-24E9-3DCEA2F9911A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EB2C66BF-D99E-DE87-770F-1AC96E2CC1AB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8BE8F65A-4C19-E615-238B-896B5ECEAD0F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675D9E03-BAB6-0D85-80F3-A30113C15C77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CA6F15F0-6CE3-35F4-9D3A-6BFD85CBDE4A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B57DC951-9492-08AB-5D65-768429FA060A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A8D00749-4E1A-16EF-34BE-895444D66DCB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FEB6B2ED-8DE6-582C-EACB-A591F0AF192F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BA2E71C9-84EA-850B-8970-42FEB2AF26B9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5050C5E8-E17B-7C89-7F9A-936051C756DD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F607758C-5410-90A1-D7EE-8A7453F9E0A3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1927282C-0256-A2B2-5B0B-82D0ECA87854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CF13D994-649B-2668-519B-EB8DE6A499F1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364833B6-279F-A5C3-8DBB-34FBB3D2D782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B55E6419-02EF-B558-D192-7A9EF2E0CA22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ED692145-FC3F-C589-AC13-D6B2DC4167F4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BBD925C6-70D7-8E41-9DE0-729C029E714C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18E9B73F-40F8-6557-016D-1EAC5CD6875B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63FAD489-B3A7-F427-92F6-C203EBECC499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59F858ED-237C-D296-D6BA-46F7EC53A78D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C6D9720B-D43D-A8B6-B1C0-873E4B933B28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E37C80A6-0966-7854-4144-13A6927FEDE3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61D7DB67-891C-2753-8C6D-F3CA69D7A0B6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0D664F18-8284-5F86-0DF5-DF132884211E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A25FE2D5-5B83-8897-3DD3-B43424AD875C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6DE13ADF-47CA-31DD-41E4-5FE63B199787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24C26E4F-9D1D-73ED-BD6C-AF8EDFC2309C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CA384C59-381A-5A6B-AA3A-B63EB1CAC620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EF93A49F-5D63-C26E-C77E-9BA4DE7C7D4D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535C6DCB-7429-2A54-A1D3-64CB0AE6B567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71846196-EA79-3A15-7907-C95FA597BED9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BAE5B70C-1BC5-3621-AEC8-BBC9174D1530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DE4A6A6A-37CC-B0C8-E524-65B6859EDEBB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831EBE35-3554-055D-FA5B-84446026882C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6">
            <a:extLst>
              <a:ext uri="{FF2B5EF4-FFF2-40B4-BE49-F238E27FC236}">
                <a16:creationId xmlns:a16="http://schemas.microsoft.com/office/drawing/2014/main" id="{F5EB2222-54C9-0E60-365A-7840DF9710A0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7">
            <a:extLst>
              <a:ext uri="{FF2B5EF4-FFF2-40B4-BE49-F238E27FC236}">
                <a16:creationId xmlns:a16="http://schemas.microsoft.com/office/drawing/2014/main" id="{2AE987AE-EE00-20D4-0D6D-8661F3D6FBE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9">
            <a:extLst>
              <a:ext uri="{FF2B5EF4-FFF2-40B4-BE49-F238E27FC236}">
                <a16:creationId xmlns:a16="http://schemas.microsoft.com/office/drawing/2014/main" id="{028941EA-B478-8FC5-95EF-691D72F473D3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0">
            <a:extLst>
              <a:ext uri="{FF2B5EF4-FFF2-40B4-BE49-F238E27FC236}">
                <a16:creationId xmlns:a16="http://schemas.microsoft.com/office/drawing/2014/main" id="{9E55D952-F4F0-006E-C6E7-1D414730B9D1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1">
            <a:extLst>
              <a:ext uri="{FF2B5EF4-FFF2-40B4-BE49-F238E27FC236}">
                <a16:creationId xmlns:a16="http://schemas.microsoft.com/office/drawing/2014/main" id="{D38EE1E9-9DAA-8FE7-2F77-02C235015559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2">
            <a:extLst>
              <a:ext uri="{FF2B5EF4-FFF2-40B4-BE49-F238E27FC236}">
                <a16:creationId xmlns:a16="http://schemas.microsoft.com/office/drawing/2014/main" id="{0773EE92-6961-0413-DA68-224DF94D6BC2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4">
            <a:extLst>
              <a:ext uri="{FF2B5EF4-FFF2-40B4-BE49-F238E27FC236}">
                <a16:creationId xmlns:a16="http://schemas.microsoft.com/office/drawing/2014/main" id="{7049FFFA-DF9D-A005-6927-AC56D7378C6C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5">
            <a:extLst>
              <a:ext uri="{FF2B5EF4-FFF2-40B4-BE49-F238E27FC236}">
                <a16:creationId xmlns:a16="http://schemas.microsoft.com/office/drawing/2014/main" id="{F30ED23B-4FB7-47BB-7FC8-EB40047BFA95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6">
            <a:extLst>
              <a:ext uri="{FF2B5EF4-FFF2-40B4-BE49-F238E27FC236}">
                <a16:creationId xmlns:a16="http://schemas.microsoft.com/office/drawing/2014/main" id="{DF0DB16B-7843-97A3-7DD1-62C37BC65DD4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71">
            <a:extLst>
              <a:ext uri="{FF2B5EF4-FFF2-40B4-BE49-F238E27FC236}">
                <a16:creationId xmlns:a16="http://schemas.microsoft.com/office/drawing/2014/main" id="{083E73C0-E1BB-8F1D-D3A2-DB1D04A40711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A410B6FE-C58F-271B-5088-F0FE8F816B1B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352455F6-6E28-1390-0C48-9129B4697340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11159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72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433410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267390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867729" y="4179258"/>
            <a:ext cx="483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SELAH KAMUWANGA ROMAIN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564714" y="4569781"/>
            <a:ext cx="3454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  <a:latin typeface="Montserrat SemiBold" pitchFamily="2" charset="0"/>
              </a:rPr>
              <a:t>Group Leader | EVP: Steve Jenkins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33B1610-6988-F70D-5EE6-8A6B627DC4E5}"/>
              </a:ext>
            </a:extLst>
          </p:cNvPr>
          <p:cNvSpPr txBox="1"/>
          <p:nvPr/>
        </p:nvSpPr>
        <p:spPr>
          <a:xfrm>
            <a:off x="6776009" y="4813905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45 RECRUITS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10242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C15F5F31-1E99-F167-D26F-874AFB93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45" y="2127756"/>
            <a:ext cx="3686739" cy="36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1D9A61AE-78DD-4412-7252-D637E111D722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F680F13-7703-0D02-E8D1-A9E7E1849956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34DFAFB-80AD-C3B3-538F-CF0B5E283087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9783F5F-73C3-C6E6-36A6-B6F564A16C67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CDCCE257-5AA8-1502-68BF-005241DC2854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10AA16B-7992-81FB-999B-C31338753233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D8CEA97C-4FD8-51BF-19A2-699A15605A93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A7C16E3-6CE9-4374-7742-732989554AAB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9A2A5580-6B53-42C6-A2D7-5CF979C6A531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845FB866-A58E-D7A2-1B88-5D445364544B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8C949784-F53B-7653-3B88-6548DDB06B06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5C1E5174-C2C8-E9C8-0289-8C97E631795F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EF9D2957-9DB4-EDB4-A4A3-97E84D342A16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4FC7AE97-2310-F4B3-D279-BD0BBD1FDD5C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C53D934C-4F36-1315-00D6-958637BAA988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A1158B23-D28E-5CC5-04D2-73B5279B093A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B6D8B350-FEC5-8A69-A189-11D7314AFA60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92B30CEE-F6B8-DBA5-5F55-12551648713B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1EC2EEC8-A156-CDF1-4E9B-D12A63022AB6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83B4DE52-F6A6-40E7-A154-79649CBC814A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13C83C1F-EDAC-9BC2-C8F5-48F31A561EE7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712F4C32-970A-1EB1-79C5-16141A295FAC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3C67C1CF-54EC-DD2F-DC00-D399EE8D31A8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id="{2E73B414-07CD-BD53-7189-D3CD2D90B854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9580AADA-6F81-78DF-F4D1-7B0D0401A5A2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8">
            <a:extLst>
              <a:ext uri="{FF2B5EF4-FFF2-40B4-BE49-F238E27FC236}">
                <a16:creationId xmlns:a16="http://schemas.microsoft.com/office/drawing/2014/main" id="{8042D373-F1CE-D8DD-A575-4994894CCE1D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9">
            <a:extLst>
              <a:ext uri="{FF2B5EF4-FFF2-40B4-BE49-F238E27FC236}">
                <a16:creationId xmlns:a16="http://schemas.microsoft.com/office/drawing/2014/main" id="{8DB1A5D4-4079-1967-3FD6-195F59754215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63C899C6-AC0C-7CC0-57DA-7A26E6609931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8B7F9031-7AD6-C2A2-7A96-D0995475EFEC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30E60D78-35CA-9E6A-4171-F15C2EECF3AC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3">
            <a:extLst>
              <a:ext uri="{FF2B5EF4-FFF2-40B4-BE49-F238E27FC236}">
                <a16:creationId xmlns:a16="http://schemas.microsoft.com/office/drawing/2014/main" id="{6D261609-434A-3081-F344-BABA4E9299E9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4">
            <a:extLst>
              <a:ext uri="{FF2B5EF4-FFF2-40B4-BE49-F238E27FC236}">
                <a16:creationId xmlns:a16="http://schemas.microsoft.com/office/drawing/2014/main" id="{3291772C-3DB3-BE7D-017D-5C1530C7BB73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211A6E04-F347-C342-AD75-8F253A3A7640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630171C0-CF99-8336-4351-187059F69073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F38DB8ED-DBB2-EE13-ED6D-2E94ADD47CD3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8">
            <a:extLst>
              <a:ext uri="{FF2B5EF4-FFF2-40B4-BE49-F238E27FC236}">
                <a16:creationId xmlns:a16="http://schemas.microsoft.com/office/drawing/2014/main" id="{A0913D3B-4673-7830-EA63-88249A700079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F5205723-A42C-D2DE-5C49-E0EF2D8221C2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491D206E-AD8E-51B3-EE24-AB445D476FE2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1">
            <a:extLst>
              <a:ext uri="{FF2B5EF4-FFF2-40B4-BE49-F238E27FC236}">
                <a16:creationId xmlns:a16="http://schemas.microsoft.com/office/drawing/2014/main" id="{2F609B38-1498-6AF7-A561-41E1ABC02514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2">
            <a:extLst>
              <a:ext uri="{FF2B5EF4-FFF2-40B4-BE49-F238E27FC236}">
                <a16:creationId xmlns:a16="http://schemas.microsoft.com/office/drawing/2014/main" id="{EE0AF310-9FCC-45F2-4C12-BE0DFD561C02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3">
            <a:extLst>
              <a:ext uri="{FF2B5EF4-FFF2-40B4-BE49-F238E27FC236}">
                <a16:creationId xmlns:a16="http://schemas.microsoft.com/office/drawing/2014/main" id="{F5D19A58-075F-9F2F-0FAF-B6E4B498EC19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C0F43A8E-5D9D-EB2E-EBCF-746B51110537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5">
            <a:extLst>
              <a:ext uri="{FF2B5EF4-FFF2-40B4-BE49-F238E27FC236}">
                <a16:creationId xmlns:a16="http://schemas.microsoft.com/office/drawing/2014/main" id="{C80ED348-2E67-DD2D-CFF4-E4C1E4AFC2C8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6">
            <a:extLst>
              <a:ext uri="{FF2B5EF4-FFF2-40B4-BE49-F238E27FC236}">
                <a16:creationId xmlns:a16="http://schemas.microsoft.com/office/drawing/2014/main" id="{EB107CE5-8FD3-1C20-A514-4A76DB5DD50D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7">
            <a:extLst>
              <a:ext uri="{FF2B5EF4-FFF2-40B4-BE49-F238E27FC236}">
                <a16:creationId xmlns:a16="http://schemas.microsoft.com/office/drawing/2014/main" id="{258B4662-6883-2C1D-773B-B5A48059DA1C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8">
            <a:extLst>
              <a:ext uri="{FF2B5EF4-FFF2-40B4-BE49-F238E27FC236}">
                <a16:creationId xmlns:a16="http://schemas.microsoft.com/office/drawing/2014/main" id="{9AD69D6C-F3B6-327D-AF17-2EB7063CBF5F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9">
            <a:extLst>
              <a:ext uri="{FF2B5EF4-FFF2-40B4-BE49-F238E27FC236}">
                <a16:creationId xmlns:a16="http://schemas.microsoft.com/office/drawing/2014/main" id="{52515E7C-E905-B6CB-8133-FD3F9ECA422E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0">
            <a:extLst>
              <a:ext uri="{FF2B5EF4-FFF2-40B4-BE49-F238E27FC236}">
                <a16:creationId xmlns:a16="http://schemas.microsoft.com/office/drawing/2014/main" id="{78F3B9A5-6F24-15AC-5716-ADEAFEE33AEC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1">
            <a:extLst>
              <a:ext uri="{FF2B5EF4-FFF2-40B4-BE49-F238E27FC236}">
                <a16:creationId xmlns:a16="http://schemas.microsoft.com/office/drawing/2014/main" id="{075C1729-8E25-B7C8-A1B7-27D8827E0EC9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2">
            <a:extLst>
              <a:ext uri="{FF2B5EF4-FFF2-40B4-BE49-F238E27FC236}">
                <a16:creationId xmlns:a16="http://schemas.microsoft.com/office/drawing/2014/main" id="{E7A6F142-D66A-7091-72E2-4FCC07B19B89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3">
            <a:extLst>
              <a:ext uri="{FF2B5EF4-FFF2-40B4-BE49-F238E27FC236}">
                <a16:creationId xmlns:a16="http://schemas.microsoft.com/office/drawing/2014/main" id="{CB47F51C-83DE-6FD3-A7DA-7E923A731789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4">
            <a:extLst>
              <a:ext uri="{FF2B5EF4-FFF2-40B4-BE49-F238E27FC236}">
                <a16:creationId xmlns:a16="http://schemas.microsoft.com/office/drawing/2014/main" id="{09AF2D8B-6003-9500-191C-C563F41597B1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5">
            <a:extLst>
              <a:ext uri="{FF2B5EF4-FFF2-40B4-BE49-F238E27FC236}">
                <a16:creationId xmlns:a16="http://schemas.microsoft.com/office/drawing/2014/main" id="{A0C4266C-D2B5-5076-3291-38B29805DDEB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6">
            <a:extLst>
              <a:ext uri="{FF2B5EF4-FFF2-40B4-BE49-F238E27FC236}">
                <a16:creationId xmlns:a16="http://schemas.microsoft.com/office/drawing/2014/main" id="{2AFFF944-DDB3-5039-F930-10DC6DB58C53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7">
            <a:extLst>
              <a:ext uri="{FF2B5EF4-FFF2-40B4-BE49-F238E27FC236}">
                <a16:creationId xmlns:a16="http://schemas.microsoft.com/office/drawing/2014/main" id="{3E31EA5D-CE6B-705B-1253-42600AD33D08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9">
            <a:extLst>
              <a:ext uri="{FF2B5EF4-FFF2-40B4-BE49-F238E27FC236}">
                <a16:creationId xmlns:a16="http://schemas.microsoft.com/office/drawing/2014/main" id="{BA90D932-1633-6033-3BF4-5B42499A3EFA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0">
            <a:extLst>
              <a:ext uri="{FF2B5EF4-FFF2-40B4-BE49-F238E27FC236}">
                <a16:creationId xmlns:a16="http://schemas.microsoft.com/office/drawing/2014/main" id="{B6CE70E0-F087-986A-6EC6-0D92EE339C51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1">
            <a:extLst>
              <a:ext uri="{FF2B5EF4-FFF2-40B4-BE49-F238E27FC236}">
                <a16:creationId xmlns:a16="http://schemas.microsoft.com/office/drawing/2014/main" id="{6219F641-3904-3477-5CA7-E749820AB0F9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2">
            <a:extLst>
              <a:ext uri="{FF2B5EF4-FFF2-40B4-BE49-F238E27FC236}">
                <a16:creationId xmlns:a16="http://schemas.microsoft.com/office/drawing/2014/main" id="{4CE27C1F-8B1E-8580-E381-3BD08823CBDC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4">
            <a:extLst>
              <a:ext uri="{FF2B5EF4-FFF2-40B4-BE49-F238E27FC236}">
                <a16:creationId xmlns:a16="http://schemas.microsoft.com/office/drawing/2014/main" id="{7F95532C-86E7-5C5E-DDE8-9BA79364FFA7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5">
            <a:extLst>
              <a:ext uri="{FF2B5EF4-FFF2-40B4-BE49-F238E27FC236}">
                <a16:creationId xmlns:a16="http://schemas.microsoft.com/office/drawing/2014/main" id="{B4AE43F7-367C-7C3C-2E4D-05C2384ABC92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6">
            <a:extLst>
              <a:ext uri="{FF2B5EF4-FFF2-40B4-BE49-F238E27FC236}">
                <a16:creationId xmlns:a16="http://schemas.microsoft.com/office/drawing/2014/main" id="{DDA5FAD1-43A0-19BC-F2FD-FDBB3137880C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71">
            <a:extLst>
              <a:ext uri="{FF2B5EF4-FFF2-40B4-BE49-F238E27FC236}">
                <a16:creationId xmlns:a16="http://schemas.microsoft.com/office/drawing/2014/main" id="{4FD50409-DB84-6D03-D5E5-12008E51446F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A131F6A4-C369-6E66-7C5E-56E0D3D6BB48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  <a:latin typeface="Montserrat" pitchFamily="2" charset="0"/>
              </a:rPr>
              <a:t>BELOW EVP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D4A8B0A1-AB20-4B09-7DA3-41635521192D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RECRUITMENT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0F001D4F-6EBA-108B-FF0D-637ECCD9C69C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94257A6F-A10F-1AEE-471E-DEEF97BBF765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</p:spTree>
    <p:extLst>
      <p:ext uri="{BB962C8B-B14F-4D97-AF65-F5344CB8AC3E}">
        <p14:creationId xmlns:p14="http://schemas.microsoft.com/office/powerpoint/2010/main" val="68560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6" name="Picture 5" descr="Person writing on a notebook">
            <a:extLst>
              <a:ext uri="{FF2B5EF4-FFF2-40B4-BE49-F238E27FC236}">
                <a16:creationId xmlns:a16="http://schemas.microsoft.com/office/drawing/2014/main" id="{67440C83-D78D-C809-5AF1-45735AD31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3437" r="53810" b="2229"/>
          <a:stretch/>
        </p:blipFill>
        <p:spPr>
          <a:xfrm>
            <a:off x="8099465" y="0"/>
            <a:ext cx="3470252" cy="68580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DC2195F4-9479-0FEF-12DA-51F9C925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640397"/>
            <a:ext cx="2309458" cy="72772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B86D3513-8E3F-2FC7-1FBF-35E5A39006A1}"/>
              </a:ext>
            </a:extLst>
          </p:cNvPr>
          <p:cNvSpPr txBox="1"/>
          <p:nvPr/>
        </p:nvSpPr>
        <p:spPr>
          <a:xfrm>
            <a:off x="612230" y="2867875"/>
            <a:ext cx="76267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TEAM PREMIUM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10423-2178-1D8B-2A97-8DD8DBC83CD3}"/>
              </a:ext>
            </a:extLst>
          </p:cNvPr>
          <p:cNvSpPr txBox="1"/>
          <p:nvPr/>
        </p:nvSpPr>
        <p:spPr>
          <a:xfrm>
            <a:off x="612230" y="3391951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8924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1AB02-D7A4-BCBD-744E-9E0A89855030}"/>
              </a:ext>
            </a:extLst>
          </p:cNvPr>
          <p:cNvSpPr txBox="1"/>
          <p:nvPr/>
        </p:nvSpPr>
        <p:spPr>
          <a:xfrm>
            <a:off x="3948645" y="2644169"/>
            <a:ext cx="4235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Lead yourself	</a:t>
            </a:r>
          </a:p>
          <a:p>
            <a:pPr marL="342900" indent="-342900" rtl="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Lead others</a:t>
            </a:r>
          </a:p>
          <a:p>
            <a:pPr marL="342900" indent="-342900" rtl="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Lead leaders</a:t>
            </a:r>
          </a:p>
          <a:p>
            <a:pPr marL="342900" indent="-342900" rtl="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Montserrat" pitchFamily="2" charset="0"/>
              </a:rPr>
              <a:t>Lead an organisation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4440-A5AD-4FEB-509A-CAB3E73C0BE9}"/>
              </a:ext>
            </a:extLst>
          </p:cNvPr>
          <p:cNvSpPr txBox="1"/>
          <p:nvPr/>
        </p:nvSpPr>
        <p:spPr>
          <a:xfrm>
            <a:off x="1622588" y="1027030"/>
            <a:ext cx="888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The Leadership Pipeline Steps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522210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94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504232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338212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600" b="1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784921" y="4180109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Montserrat SemiBold" pitchFamily="2" charset="0"/>
              </a:rPr>
              <a:t>DOLLY &amp; WILLIAM BRIGHT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813732" y="4582269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£68,291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3074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8A9A16F7-F698-CD86-F45C-7B223C6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129722"/>
            <a:ext cx="3686738" cy="36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F862DA98-7F09-25A1-780C-B79090FFA1D0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202FBA3-1E8F-5B3A-60AF-2919D58A1636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4906FA6-813C-8D55-3C80-FC9C339B71E3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BFA363F1-E604-8A1C-89F2-CF7B033B7B2A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6421BDD1-8940-92F8-8538-B5BC40BC1E01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BFC399E9-DB29-F502-8AFF-C74483FDB79F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29F5242B-4183-CA43-8278-747451E7F720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A6A82308-23A3-0E9E-6175-C9B8F04A68BD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DDDDD26-98E3-91B7-BEF3-7737BE27F6A6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5C5919FA-D58C-4895-F552-02152592EADF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CCF89364-E2A6-79E8-94BF-CB3C95F8918D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655F16CF-4F02-1D88-4FC6-62CD089C01E5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B48158B9-40B0-4488-B74E-391FA308D97D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BFEEE402-944C-96F2-77FE-63714FB92127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33711851-23B4-42D7-EBD9-A3977A204CCD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4CD7F2A1-7C57-9415-47B8-2B942C12DECC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9E83E3C-0164-24B9-A611-D485C562ED24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E76382A1-522A-BD6B-CFA8-3FD0EEC738D3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2A51D8E-8AE5-9DD2-1CD6-106100E2D24B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FE2EB78C-00BF-04A6-AC3C-41DF27966D53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C1B99A9-ED8A-1497-9765-92C9788DF569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F456D9D7-1066-3655-7158-28CE28DAD05E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AD4306CB-5F0F-8445-5342-1B390021FCAF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E5C63288-A8CA-C8B6-244A-AC99FF540465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898C15A7-9CBA-1EB9-512B-A5B3CF653BA3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6B0DD09D-78DB-6097-0DF2-6C2E5EF13FAB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29C2F6EE-844B-5B43-EF1D-4C3BA8A8D166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02AD69BD-4659-2F60-AB19-90144694A1AB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72E9CFF2-A556-FB75-CF65-BBB8F6FE62CE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F550D168-CE0E-25B4-516A-B3D1E85D41E6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FC5DBB3C-B5D9-7B2C-2FE6-3E0B09401B45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ADD2AE6D-BBBB-CC0E-5E9E-ADBC3C78C998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82FAC1F2-1573-A984-1245-DB9C1B993AAA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CE556F9E-E1EC-CE1C-8FEC-4A9F1C88CFA5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4DABD5CB-6AF3-A0BD-5FF5-555F4A15E7CA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5D6EC2D9-0E05-D0FD-A961-04223D2C51AB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18D7F48A-AC26-C312-3E4A-B721E1985462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AFBDDEEE-0138-678D-22E1-FF95D0DEE06D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2C07503B-E758-8B9F-1EE7-D5CDE71B60EF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01DA6B2F-51DE-B6FA-59F1-9904FCA6D323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8EE3A3A0-DB1D-505B-4616-0F78801408E5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34ACA305-41F2-1998-83FE-2416DB0A80F8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07B74F5D-C491-BF0B-818B-334299791D00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4C54E2C9-AE94-817F-1D3F-2542B2DDC10B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73F70749-9E05-CF14-EDA0-3D306CE67CCC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456AEBB5-2BBE-3472-91AE-A72A939787E7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5E7869D3-6B26-AED5-9161-FEA42F4C298A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EB8BE4EE-7903-946B-A597-EF23B2039429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53A7794B-4135-2EC3-FE88-BD4FA75BF85B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1F1016A5-7734-1C4E-A102-0627D664DEA8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A7959DCB-B9E6-5C51-A754-0208504E245B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9625BFDE-2E59-5960-68E7-D0F11F10FAFE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588EF794-04D0-64BB-3D2A-9A20A342889F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6">
            <a:extLst>
              <a:ext uri="{FF2B5EF4-FFF2-40B4-BE49-F238E27FC236}">
                <a16:creationId xmlns:a16="http://schemas.microsoft.com/office/drawing/2014/main" id="{F1362148-8F21-4AA3-9386-225CD465AE4D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7">
            <a:extLst>
              <a:ext uri="{FF2B5EF4-FFF2-40B4-BE49-F238E27FC236}">
                <a16:creationId xmlns:a16="http://schemas.microsoft.com/office/drawing/2014/main" id="{2A21BB5A-B7AE-DA97-DAE2-65CA374A456A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9">
            <a:extLst>
              <a:ext uri="{FF2B5EF4-FFF2-40B4-BE49-F238E27FC236}">
                <a16:creationId xmlns:a16="http://schemas.microsoft.com/office/drawing/2014/main" id="{CBFED7A9-852D-9B9E-A532-DAB5B9E15FEF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60">
            <a:extLst>
              <a:ext uri="{FF2B5EF4-FFF2-40B4-BE49-F238E27FC236}">
                <a16:creationId xmlns:a16="http://schemas.microsoft.com/office/drawing/2014/main" id="{07D21D5E-4D30-89E6-E1B3-054136A8730A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1">
            <a:extLst>
              <a:ext uri="{FF2B5EF4-FFF2-40B4-BE49-F238E27FC236}">
                <a16:creationId xmlns:a16="http://schemas.microsoft.com/office/drawing/2014/main" id="{7F94C7FD-1491-5C94-ADDE-56BE51F7A0A2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2">
            <a:extLst>
              <a:ext uri="{FF2B5EF4-FFF2-40B4-BE49-F238E27FC236}">
                <a16:creationId xmlns:a16="http://schemas.microsoft.com/office/drawing/2014/main" id="{88A23FFF-5EC2-0123-60BC-DAC823F7170A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4">
            <a:extLst>
              <a:ext uri="{FF2B5EF4-FFF2-40B4-BE49-F238E27FC236}">
                <a16:creationId xmlns:a16="http://schemas.microsoft.com/office/drawing/2014/main" id="{B6BF1360-0632-F349-818E-75EF1EC959A9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5">
            <a:extLst>
              <a:ext uri="{FF2B5EF4-FFF2-40B4-BE49-F238E27FC236}">
                <a16:creationId xmlns:a16="http://schemas.microsoft.com/office/drawing/2014/main" id="{A8B017BC-58DC-EFEA-8FD2-FC9508979372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6">
            <a:extLst>
              <a:ext uri="{FF2B5EF4-FFF2-40B4-BE49-F238E27FC236}">
                <a16:creationId xmlns:a16="http://schemas.microsoft.com/office/drawing/2014/main" id="{0CECB19E-542C-84FB-4519-F956C4D88BD4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71">
            <a:extLst>
              <a:ext uri="{FF2B5EF4-FFF2-40B4-BE49-F238E27FC236}">
                <a16:creationId xmlns:a16="http://schemas.microsoft.com/office/drawing/2014/main" id="{F8CF8DE7-1728-8F22-C80F-29A0C1C7A45A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9871ECB-9A55-0D99-F77F-A59B5F8D815B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1A54627B-3E3A-2DF3-BCD4-06D95A896BBE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PREMIUM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D85DE46E-3BE3-4BC0-D939-7AEC321B40E5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CF8136A0-BCBE-3BBF-E84C-104D545450C1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10940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43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673581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507561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8C17039-3DA1-ACCE-EC21-10803CD1AFCA}"/>
              </a:ext>
            </a:extLst>
          </p:cNvPr>
          <p:cNvSpPr txBox="1"/>
          <p:nvPr/>
        </p:nvSpPr>
        <p:spPr>
          <a:xfrm>
            <a:off x="6096000" y="4227257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ROSE OKECHI-MBALASO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435EF72-871F-B0D8-BBBA-3836A0C2BA48}"/>
              </a:ext>
            </a:extLst>
          </p:cNvPr>
          <p:cNvSpPr txBox="1"/>
          <p:nvPr/>
        </p:nvSpPr>
        <p:spPr>
          <a:xfrm>
            <a:off x="6808074" y="4628731"/>
            <a:ext cx="3454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  <a:latin typeface="Montserrat SemiBold" pitchFamily="2" charset="0"/>
              </a:rPr>
              <a:t>Group Leader | EVP: Bevin Wint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58FF4CF-F00A-1F5E-DB80-B8F636FF165F}"/>
              </a:ext>
            </a:extLst>
          </p:cNvPr>
          <p:cNvSpPr txBox="1"/>
          <p:nvPr/>
        </p:nvSpPr>
        <p:spPr>
          <a:xfrm>
            <a:off x="7024096" y="4861963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£29,327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0797D5-F99C-02AE-C594-9B948698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73" y="2114336"/>
            <a:ext cx="3717510" cy="37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C59C606-1D7A-04EF-34A8-585150D5C4E7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7A1BD20A-C2E2-E2E3-43D9-78D23CF7BEAB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C81B02F-0C9C-361B-6B30-24AE103599E3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20715CB-263E-5227-5311-C60BC0544DC6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C4BD9F9C-057E-C53C-ABD8-A900CCC5F7C2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8C41E8F7-1868-C39C-5C65-449F86DAD67C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29251688-3AAC-3685-B2F7-E2A4C31CFD63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D57313CF-BF96-6C20-A959-C0300D7A9DD8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04F9CDDA-C2E2-4543-4714-73BF68B9983A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C200D27C-F06D-B67F-0495-FA41F58F77FA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D7D30564-2AE2-AB81-8A65-74343905E460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BC13291-F3A6-AF4C-CD4F-BA1E5AB71939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906E6A7E-E9FC-8279-53B2-5984AAEFF68F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27C09CE3-B26D-1174-4712-BF494A8DF86F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364748F9-6F17-87AF-5470-DB8EC8821E58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8E84EEE0-D1BD-F1D7-7BCF-493D55F0B4EF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FCE24A21-19E1-1B82-68A5-A7893A53D9C7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DBFAE1B0-EB71-9D46-2BD4-6F6BABA6A456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2E159DAD-A527-1B5D-A26E-F1EF89C7DBAC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3FF0A15F-ECBE-C75D-B43D-2CDA302E17CF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A0BA05F1-9F3C-3E0B-F97A-6AA1B687A25F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34294462-9638-6485-47A2-9C2A9135B542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133229E0-6EF6-477E-F529-5F2E804464C1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id="{C7E85A30-8EC5-F318-865D-8EFEA5ECA62C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CE5E5087-6793-D0B3-B538-B96C60E5FD37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8">
            <a:extLst>
              <a:ext uri="{FF2B5EF4-FFF2-40B4-BE49-F238E27FC236}">
                <a16:creationId xmlns:a16="http://schemas.microsoft.com/office/drawing/2014/main" id="{80F5225D-4C0E-1B4A-E68A-E7A7225D23BF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9">
            <a:extLst>
              <a:ext uri="{FF2B5EF4-FFF2-40B4-BE49-F238E27FC236}">
                <a16:creationId xmlns:a16="http://schemas.microsoft.com/office/drawing/2014/main" id="{31B7C353-F886-9F36-7677-BE5232115291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09D0467E-5587-7D24-B528-CB097F9FE013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6003AF7C-633C-78B3-1551-5C9341D06144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1F70BE81-15E1-B5E7-5A7C-D155582A1942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3">
            <a:extLst>
              <a:ext uri="{FF2B5EF4-FFF2-40B4-BE49-F238E27FC236}">
                <a16:creationId xmlns:a16="http://schemas.microsoft.com/office/drawing/2014/main" id="{AB0F407F-A015-0B81-13D6-5A6A5442A2B5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4">
            <a:extLst>
              <a:ext uri="{FF2B5EF4-FFF2-40B4-BE49-F238E27FC236}">
                <a16:creationId xmlns:a16="http://schemas.microsoft.com/office/drawing/2014/main" id="{0D15C826-BEEC-BB7F-AD04-E4D3F0E38ACA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A4807050-306D-4169-E1C1-9A02619AF726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CFA6D72A-BDF7-CDDA-C5C5-1F6B95290E2B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F05B58DC-3FC7-E763-2C03-8F5347A7C39C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8">
            <a:extLst>
              <a:ext uri="{FF2B5EF4-FFF2-40B4-BE49-F238E27FC236}">
                <a16:creationId xmlns:a16="http://schemas.microsoft.com/office/drawing/2014/main" id="{6EFE4580-7FE2-1E8E-AE76-58FF63F252D6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3CCB095C-6A44-4489-0D26-3F8843626044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D4D348E7-17EA-D607-46F9-2579D3EE4799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1">
            <a:extLst>
              <a:ext uri="{FF2B5EF4-FFF2-40B4-BE49-F238E27FC236}">
                <a16:creationId xmlns:a16="http://schemas.microsoft.com/office/drawing/2014/main" id="{DFC5B076-3815-5C63-14B0-86D0C275D5A6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2">
            <a:extLst>
              <a:ext uri="{FF2B5EF4-FFF2-40B4-BE49-F238E27FC236}">
                <a16:creationId xmlns:a16="http://schemas.microsoft.com/office/drawing/2014/main" id="{EAFE8FE4-A279-FAAE-FE44-AA24D9992A05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3">
            <a:extLst>
              <a:ext uri="{FF2B5EF4-FFF2-40B4-BE49-F238E27FC236}">
                <a16:creationId xmlns:a16="http://schemas.microsoft.com/office/drawing/2014/main" id="{A8F8607E-04B7-082A-54EB-36389371397E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0358BFA0-FDB1-60D8-9684-8F0BF9BD3517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5">
            <a:extLst>
              <a:ext uri="{FF2B5EF4-FFF2-40B4-BE49-F238E27FC236}">
                <a16:creationId xmlns:a16="http://schemas.microsoft.com/office/drawing/2014/main" id="{60E8AECD-C166-8BF5-9C7F-C4C69A70E1A1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6">
            <a:extLst>
              <a:ext uri="{FF2B5EF4-FFF2-40B4-BE49-F238E27FC236}">
                <a16:creationId xmlns:a16="http://schemas.microsoft.com/office/drawing/2014/main" id="{645AE741-5EC0-7F41-64B0-5F7F9298044C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7">
            <a:extLst>
              <a:ext uri="{FF2B5EF4-FFF2-40B4-BE49-F238E27FC236}">
                <a16:creationId xmlns:a16="http://schemas.microsoft.com/office/drawing/2014/main" id="{A7D4CEA3-B42F-5D32-59AD-35381C3E7D1F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8">
            <a:extLst>
              <a:ext uri="{FF2B5EF4-FFF2-40B4-BE49-F238E27FC236}">
                <a16:creationId xmlns:a16="http://schemas.microsoft.com/office/drawing/2014/main" id="{CDB87CE6-0E76-5E86-268E-5D48C5CE1D8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9">
            <a:extLst>
              <a:ext uri="{FF2B5EF4-FFF2-40B4-BE49-F238E27FC236}">
                <a16:creationId xmlns:a16="http://schemas.microsoft.com/office/drawing/2014/main" id="{CC7C5A32-3937-DF43-8AE6-9B905ACA934E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0">
            <a:extLst>
              <a:ext uri="{FF2B5EF4-FFF2-40B4-BE49-F238E27FC236}">
                <a16:creationId xmlns:a16="http://schemas.microsoft.com/office/drawing/2014/main" id="{2904D5B9-B22E-A259-CD7E-4B453B07A911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1">
            <a:extLst>
              <a:ext uri="{FF2B5EF4-FFF2-40B4-BE49-F238E27FC236}">
                <a16:creationId xmlns:a16="http://schemas.microsoft.com/office/drawing/2014/main" id="{6215FF32-E0A2-0C33-46FA-2E4D27641AB3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2">
            <a:extLst>
              <a:ext uri="{FF2B5EF4-FFF2-40B4-BE49-F238E27FC236}">
                <a16:creationId xmlns:a16="http://schemas.microsoft.com/office/drawing/2014/main" id="{C0BF8700-249F-305E-085B-911EDB82AB84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3">
            <a:extLst>
              <a:ext uri="{FF2B5EF4-FFF2-40B4-BE49-F238E27FC236}">
                <a16:creationId xmlns:a16="http://schemas.microsoft.com/office/drawing/2014/main" id="{9826CA71-39A0-57B4-8836-8DFE5F0A8943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4">
            <a:extLst>
              <a:ext uri="{FF2B5EF4-FFF2-40B4-BE49-F238E27FC236}">
                <a16:creationId xmlns:a16="http://schemas.microsoft.com/office/drawing/2014/main" id="{AEDF783D-6392-FF2F-5D83-92BF02E46231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5">
            <a:extLst>
              <a:ext uri="{FF2B5EF4-FFF2-40B4-BE49-F238E27FC236}">
                <a16:creationId xmlns:a16="http://schemas.microsoft.com/office/drawing/2014/main" id="{7CC1490D-51F0-A397-10EB-B86301F58ECD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6">
            <a:extLst>
              <a:ext uri="{FF2B5EF4-FFF2-40B4-BE49-F238E27FC236}">
                <a16:creationId xmlns:a16="http://schemas.microsoft.com/office/drawing/2014/main" id="{DCF6472A-3177-CCD5-FDC7-B120E8F78F6F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7">
            <a:extLst>
              <a:ext uri="{FF2B5EF4-FFF2-40B4-BE49-F238E27FC236}">
                <a16:creationId xmlns:a16="http://schemas.microsoft.com/office/drawing/2014/main" id="{2BB7D6BE-9EFD-FAC5-0BC0-09B5B5B75FF6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9">
            <a:extLst>
              <a:ext uri="{FF2B5EF4-FFF2-40B4-BE49-F238E27FC236}">
                <a16:creationId xmlns:a16="http://schemas.microsoft.com/office/drawing/2014/main" id="{3AE6478C-01F9-FE2F-7C5C-8DAC81F0C196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0">
            <a:extLst>
              <a:ext uri="{FF2B5EF4-FFF2-40B4-BE49-F238E27FC236}">
                <a16:creationId xmlns:a16="http://schemas.microsoft.com/office/drawing/2014/main" id="{109DE748-8141-C86C-36C2-C7CFD74CF708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1">
            <a:extLst>
              <a:ext uri="{FF2B5EF4-FFF2-40B4-BE49-F238E27FC236}">
                <a16:creationId xmlns:a16="http://schemas.microsoft.com/office/drawing/2014/main" id="{78CAD901-CCF1-9C60-B688-00682CCAC7B3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2">
            <a:extLst>
              <a:ext uri="{FF2B5EF4-FFF2-40B4-BE49-F238E27FC236}">
                <a16:creationId xmlns:a16="http://schemas.microsoft.com/office/drawing/2014/main" id="{8F3EAAC1-062B-05D4-8C91-7E631C65D518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4">
            <a:extLst>
              <a:ext uri="{FF2B5EF4-FFF2-40B4-BE49-F238E27FC236}">
                <a16:creationId xmlns:a16="http://schemas.microsoft.com/office/drawing/2014/main" id="{F63A3380-204B-BB11-29BE-281C782B8F10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5">
            <a:extLst>
              <a:ext uri="{FF2B5EF4-FFF2-40B4-BE49-F238E27FC236}">
                <a16:creationId xmlns:a16="http://schemas.microsoft.com/office/drawing/2014/main" id="{CED60355-5AE1-B22F-6F71-E89F1AD2AA8F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6">
            <a:extLst>
              <a:ext uri="{FF2B5EF4-FFF2-40B4-BE49-F238E27FC236}">
                <a16:creationId xmlns:a16="http://schemas.microsoft.com/office/drawing/2014/main" id="{ECA09B8B-E2EC-4F3E-E92F-7E3A7A306504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71">
            <a:extLst>
              <a:ext uri="{FF2B5EF4-FFF2-40B4-BE49-F238E27FC236}">
                <a16:creationId xmlns:a16="http://schemas.microsoft.com/office/drawing/2014/main" id="{46FCA11C-C493-3302-7AC5-64BF6CEEBDB2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73608347-148D-C475-9F4D-2B5D6C6703AE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BELOW EVP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6626A124-84F7-3C61-092D-5FF5202EEEB2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PREMIUM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A1791C66-C5C3-F975-B9F1-C56F26CFE502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56E08826-3C39-E3DB-6432-F1689B7C28FB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3579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0B25606-B486-7A3A-8C00-13C8F6057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71" y="520952"/>
            <a:ext cx="2309458" cy="727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06A57A-FE26-8BED-F27A-DFB4F0A48098}"/>
              </a:ext>
            </a:extLst>
          </p:cNvPr>
          <p:cNvGrpSpPr/>
          <p:nvPr/>
        </p:nvGrpSpPr>
        <p:grpSpPr>
          <a:xfrm>
            <a:off x="3099238" y="2629759"/>
            <a:ext cx="5933814" cy="3996108"/>
            <a:chOff x="1605093" y="2675823"/>
            <a:chExt cx="5933814" cy="3996108"/>
          </a:xfrm>
        </p:grpSpPr>
        <p:grpSp>
          <p:nvGrpSpPr>
            <p:cNvPr id="13" name="object 5">
              <a:extLst>
                <a:ext uri="{FF2B5EF4-FFF2-40B4-BE49-F238E27FC236}">
                  <a16:creationId xmlns:a16="http://schemas.microsoft.com/office/drawing/2014/main" id="{BA0D1BD7-6552-160B-9613-B69C56C5D305}"/>
                </a:ext>
              </a:extLst>
            </p:cNvPr>
            <p:cNvGrpSpPr/>
            <p:nvPr/>
          </p:nvGrpSpPr>
          <p:grpSpPr>
            <a:xfrm rot="5400000">
              <a:off x="2573946" y="1706970"/>
              <a:ext cx="3996108" cy="5933814"/>
              <a:chOff x="5922614" y="77429"/>
              <a:chExt cx="3221990" cy="4784326"/>
            </a:xfrm>
          </p:grpSpPr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DAB0C510-DCEE-9EA3-973A-FDFA272EA091}"/>
                  </a:ext>
                </a:extLst>
              </p:cNvPr>
              <p:cNvSpPr/>
              <p:nvPr/>
            </p:nvSpPr>
            <p:spPr>
              <a:xfrm>
                <a:off x="5922614" y="264412"/>
                <a:ext cx="3221990" cy="3188335"/>
              </a:xfrm>
              <a:custGeom>
                <a:avLst/>
                <a:gdLst/>
                <a:ahLst/>
                <a:cxnLst/>
                <a:rect l="l" t="t" r="r" b="b"/>
                <a:pathLst>
                  <a:path w="3221990" h="3188335">
                    <a:moveTo>
                      <a:pt x="186594" y="0"/>
                    </a:moveTo>
                    <a:lnTo>
                      <a:pt x="155488" y="29049"/>
                    </a:lnTo>
                    <a:lnTo>
                      <a:pt x="124201" y="60079"/>
                    </a:lnTo>
                    <a:lnTo>
                      <a:pt x="93934" y="92882"/>
                    </a:lnTo>
                    <a:lnTo>
                      <a:pt x="65890" y="127252"/>
                    </a:lnTo>
                    <a:lnTo>
                      <a:pt x="41272" y="162983"/>
                    </a:lnTo>
                    <a:lnTo>
                      <a:pt x="21282" y="199867"/>
                    </a:lnTo>
                    <a:lnTo>
                      <a:pt x="7124" y="237699"/>
                    </a:lnTo>
                    <a:lnTo>
                      <a:pt x="0" y="276272"/>
                    </a:lnTo>
                    <a:lnTo>
                      <a:pt x="1111" y="315380"/>
                    </a:lnTo>
                    <a:lnTo>
                      <a:pt x="11663" y="354815"/>
                    </a:lnTo>
                    <a:lnTo>
                      <a:pt x="32855" y="394372"/>
                    </a:lnTo>
                    <a:lnTo>
                      <a:pt x="65893" y="433844"/>
                    </a:lnTo>
                    <a:lnTo>
                      <a:pt x="760392" y="1126591"/>
                    </a:lnTo>
                    <a:lnTo>
                      <a:pt x="816511" y="1178968"/>
                    </a:lnTo>
                    <a:lnTo>
                      <a:pt x="848384" y="1206013"/>
                    </a:lnTo>
                    <a:lnTo>
                      <a:pt x="882547" y="1233547"/>
                    </a:lnTo>
                    <a:lnTo>
                      <a:pt x="918812" y="1261507"/>
                    </a:lnTo>
                    <a:lnTo>
                      <a:pt x="956989" y="1289831"/>
                    </a:lnTo>
                    <a:lnTo>
                      <a:pt x="996889" y="1318457"/>
                    </a:lnTo>
                    <a:lnTo>
                      <a:pt x="1038325" y="1347323"/>
                    </a:lnTo>
                    <a:lnTo>
                      <a:pt x="1081106" y="1376366"/>
                    </a:lnTo>
                    <a:lnTo>
                      <a:pt x="1125044" y="1405526"/>
                    </a:lnTo>
                    <a:lnTo>
                      <a:pt x="1169950" y="1434739"/>
                    </a:lnTo>
                    <a:lnTo>
                      <a:pt x="1261909" y="1493077"/>
                    </a:lnTo>
                    <a:lnTo>
                      <a:pt x="1402385" y="1579433"/>
                    </a:lnTo>
                    <a:lnTo>
                      <a:pt x="1715547" y="1766862"/>
                    </a:lnTo>
                    <a:lnTo>
                      <a:pt x="1739639" y="1781828"/>
                    </a:lnTo>
                    <a:lnTo>
                      <a:pt x="1791171" y="1816634"/>
                    </a:lnTo>
                    <a:lnTo>
                      <a:pt x="1846907" y="1857592"/>
                    </a:lnTo>
                    <a:lnTo>
                      <a:pt x="1906534" y="1904291"/>
                    </a:lnTo>
                    <a:lnTo>
                      <a:pt x="1937708" y="1929665"/>
                    </a:lnTo>
                    <a:lnTo>
                      <a:pt x="1969737" y="1956319"/>
                    </a:lnTo>
                    <a:lnTo>
                      <a:pt x="2002581" y="1984204"/>
                    </a:lnTo>
                    <a:lnTo>
                      <a:pt x="2036202" y="2013266"/>
                    </a:lnTo>
                    <a:lnTo>
                      <a:pt x="2070561" y="2043455"/>
                    </a:lnTo>
                    <a:lnTo>
                      <a:pt x="2105618" y="2074720"/>
                    </a:lnTo>
                    <a:lnTo>
                      <a:pt x="2141333" y="2107008"/>
                    </a:lnTo>
                    <a:lnTo>
                      <a:pt x="2177669" y="2140268"/>
                    </a:lnTo>
                    <a:lnTo>
                      <a:pt x="2214585" y="2174450"/>
                    </a:lnTo>
                    <a:lnTo>
                      <a:pt x="2290002" y="2245370"/>
                    </a:lnTo>
                    <a:lnTo>
                      <a:pt x="2367271" y="2319356"/>
                    </a:lnTo>
                    <a:lnTo>
                      <a:pt x="2446078" y="2395998"/>
                    </a:lnTo>
                    <a:lnTo>
                      <a:pt x="2566488" y="2515039"/>
                    </a:lnTo>
                    <a:lnTo>
                      <a:pt x="2688597" y="2637740"/>
                    </a:lnTo>
                    <a:lnTo>
                      <a:pt x="2893009" y="2846602"/>
                    </a:lnTo>
                    <a:lnTo>
                      <a:pt x="3221385" y="3188170"/>
                    </a:lnTo>
                    <a:lnTo>
                      <a:pt x="3221385" y="3033739"/>
                    </a:lnTo>
                    <a:lnTo>
                      <a:pt x="186594" y="0"/>
                    </a:lnTo>
                    <a:close/>
                  </a:path>
                </a:pathLst>
              </a:custGeom>
              <a:solidFill>
                <a:srgbClr val="F29E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bject 7">
                <a:extLst>
                  <a:ext uri="{FF2B5EF4-FFF2-40B4-BE49-F238E27FC236}">
                    <a16:creationId xmlns:a16="http://schemas.microsoft.com/office/drawing/2014/main" id="{E7F99822-5CDA-91F8-CD08-FA9E546F3CAC}"/>
                  </a:ext>
                </a:extLst>
              </p:cNvPr>
              <p:cNvSpPr/>
              <p:nvPr/>
            </p:nvSpPr>
            <p:spPr>
              <a:xfrm>
                <a:off x="5965761" y="505840"/>
                <a:ext cx="105537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838200">
                    <a:moveTo>
                      <a:pt x="575538" y="190677"/>
                    </a:moveTo>
                    <a:lnTo>
                      <a:pt x="384873" y="0"/>
                    </a:lnTo>
                    <a:lnTo>
                      <a:pt x="0" y="166179"/>
                    </a:lnTo>
                    <a:lnTo>
                      <a:pt x="10706" y="179298"/>
                    </a:lnTo>
                    <a:lnTo>
                      <a:pt x="16484" y="185851"/>
                    </a:lnTo>
                    <a:lnTo>
                      <a:pt x="22745" y="192417"/>
                    </a:lnTo>
                    <a:lnTo>
                      <a:pt x="188937" y="358609"/>
                    </a:lnTo>
                    <a:lnTo>
                      <a:pt x="575538" y="190677"/>
                    </a:lnTo>
                    <a:close/>
                  </a:path>
                  <a:path w="1055370" h="838200">
                    <a:moveTo>
                      <a:pt x="823937" y="439089"/>
                    </a:moveTo>
                    <a:lnTo>
                      <a:pt x="692734" y="307873"/>
                    </a:lnTo>
                    <a:lnTo>
                      <a:pt x="306133" y="475818"/>
                    </a:lnTo>
                    <a:lnTo>
                      <a:pt x="437337" y="607021"/>
                    </a:lnTo>
                    <a:lnTo>
                      <a:pt x="823937" y="439089"/>
                    </a:lnTo>
                    <a:close/>
                  </a:path>
                  <a:path w="1055370" h="838200">
                    <a:moveTo>
                      <a:pt x="1054862" y="669988"/>
                    </a:moveTo>
                    <a:lnTo>
                      <a:pt x="969137" y="582523"/>
                    </a:lnTo>
                    <a:lnTo>
                      <a:pt x="580783" y="750468"/>
                    </a:lnTo>
                    <a:lnTo>
                      <a:pt x="668248" y="837933"/>
                    </a:lnTo>
                    <a:lnTo>
                      <a:pt x="1054862" y="669988"/>
                    </a:lnTo>
                    <a:close/>
                  </a:path>
                </a:pathLst>
              </a:custGeom>
              <a:solidFill>
                <a:srgbClr val="DE4F4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bject 8">
                <a:extLst>
                  <a:ext uri="{FF2B5EF4-FFF2-40B4-BE49-F238E27FC236}">
                    <a16:creationId xmlns:a16="http://schemas.microsoft.com/office/drawing/2014/main" id="{8B5A3F67-20EB-B1CB-B05A-D26687B786FE}"/>
                  </a:ext>
                </a:extLst>
              </p:cNvPr>
              <p:cNvSpPr/>
              <p:nvPr/>
            </p:nvSpPr>
            <p:spPr>
              <a:xfrm>
                <a:off x="7674889" y="1963041"/>
                <a:ext cx="1469390" cy="148907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489075">
                    <a:moveTo>
                      <a:pt x="132956" y="0"/>
                    </a:moveTo>
                    <a:lnTo>
                      <a:pt x="103075" y="27254"/>
                    </a:lnTo>
                    <a:lnTo>
                      <a:pt x="71064" y="51390"/>
                    </a:lnTo>
                    <a:lnTo>
                      <a:pt x="36760" y="72573"/>
                    </a:lnTo>
                    <a:lnTo>
                      <a:pt x="0" y="90970"/>
                    </a:lnTo>
                    <a:lnTo>
                      <a:pt x="25541" y="108118"/>
                    </a:lnTo>
                    <a:lnTo>
                      <a:pt x="79730" y="146983"/>
                    </a:lnTo>
                    <a:lnTo>
                      <a:pt x="137805" y="191607"/>
                    </a:lnTo>
                    <a:lnTo>
                      <a:pt x="168205" y="215954"/>
                    </a:lnTo>
                    <a:lnTo>
                      <a:pt x="199462" y="241590"/>
                    </a:lnTo>
                    <a:lnTo>
                      <a:pt x="231540" y="268465"/>
                    </a:lnTo>
                    <a:lnTo>
                      <a:pt x="264399" y="296530"/>
                    </a:lnTo>
                    <a:lnTo>
                      <a:pt x="298001" y="325734"/>
                    </a:lnTo>
                    <a:lnTo>
                      <a:pt x="332309" y="356027"/>
                    </a:lnTo>
                    <a:lnTo>
                      <a:pt x="367285" y="387359"/>
                    </a:lnTo>
                    <a:lnTo>
                      <a:pt x="402891" y="419680"/>
                    </a:lnTo>
                    <a:lnTo>
                      <a:pt x="439089" y="452939"/>
                    </a:lnTo>
                    <a:lnTo>
                      <a:pt x="475840" y="487088"/>
                    </a:lnTo>
                    <a:lnTo>
                      <a:pt x="550853" y="557851"/>
                    </a:lnTo>
                    <a:lnTo>
                      <a:pt x="627624" y="631568"/>
                    </a:lnTo>
                    <a:lnTo>
                      <a:pt x="705852" y="707838"/>
                    </a:lnTo>
                    <a:lnTo>
                      <a:pt x="825258" y="826154"/>
                    </a:lnTo>
                    <a:lnTo>
                      <a:pt x="946229" y="947961"/>
                    </a:lnTo>
                    <a:lnTo>
                      <a:pt x="1148544" y="1155057"/>
                    </a:lnTo>
                    <a:lnTo>
                      <a:pt x="1469110" y="1489003"/>
                    </a:lnTo>
                    <a:lnTo>
                      <a:pt x="1469110" y="1335063"/>
                    </a:lnTo>
                    <a:lnTo>
                      <a:pt x="132956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8391CB06-D37F-0A50-469C-ED0282E3EA2E}"/>
                  </a:ext>
                </a:extLst>
              </p:cNvPr>
              <p:cNvSpPr/>
              <p:nvPr/>
            </p:nvSpPr>
            <p:spPr>
              <a:xfrm>
                <a:off x="8129722" y="2358396"/>
                <a:ext cx="2959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295909" h="290830">
                    <a:moveTo>
                      <a:pt x="75222" y="0"/>
                    </a:moveTo>
                    <a:lnTo>
                      <a:pt x="0" y="71716"/>
                    </a:lnTo>
                    <a:lnTo>
                      <a:pt x="36889" y="106263"/>
                    </a:lnTo>
                    <a:lnTo>
                      <a:pt x="74121" y="141634"/>
                    </a:lnTo>
                    <a:lnTo>
                      <a:pt x="111742" y="177780"/>
                    </a:lnTo>
                    <a:lnTo>
                      <a:pt x="227418" y="290398"/>
                    </a:lnTo>
                    <a:lnTo>
                      <a:pt x="295643" y="220421"/>
                    </a:lnTo>
                    <a:lnTo>
                      <a:pt x="75222" y="0"/>
                    </a:lnTo>
                    <a:close/>
                  </a:path>
                </a:pathLst>
              </a:custGeom>
              <a:solidFill>
                <a:srgbClr val="7529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bject 10">
                <a:extLst>
                  <a:ext uri="{FF2B5EF4-FFF2-40B4-BE49-F238E27FC236}">
                    <a16:creationId xmlns:a16="http://schemas.microsoft.com/office/drawing/2014/main" id="{4B56A37B-AE02-3440-9C5D-61104AFBC553}"/>
                  </a:ext>
                </a:extLst>
              </p:cNvPr>
              <p:cNvSpPr/>
              <p:nvPr/>
            </p:nvSpPr>
            <p:spPr>
              <a:xfrm>
                <a:off x="6109208" y="77429"/>
                <a:ext cx="3035300" cy="3220720"/>
              </a:xfrm>
              <a:custGeom>
                <a:avLst/>
                <a:gdLst/>
                <a:ahLst/>
                <a:cxnLst/>
                <a:rect l="l" t="t" r="r" b="b"/>
                <a:pathLst>
                  <a:path w="3035300" h="3220720">
                    <a:moveTo>
                      <a:pt x="277178" y="0"/>
                    </a:moveTo>
                    <a:lnTo>
                      <a:pt x="238576" y="6981"/>
                    </a:lnTo>
                    <a:lnTo>
                      <a:pt x="200739" y="21015"/>
                    </a:lnTo>
                    <a:lnTo>
                      <a:pt x="163850" y="40916"/>
                    </a:lnTo>
                    <a:lnTo>
                      <a:pt x="128090" y="65500"/>
                    </a:lnTo>
                    <a:lnTo>
                      <a:pt x="93643" y="93584"/>
                    </a:lnTo>
                    <a:lnTo>
                      <a:pt x="60691" y="123982"/>
                    </a:lnTo>
                    <a:lnTo>
                      <a:pt x="29416" y="155510"/>
                    </a:lnTo>
                    <a:lnTo>
                      <a:pt x="0" y="186983"/>
                    </a:lnTo>
                    <a:lnTo>
                      <a:pt x="3034791" y="3220722"/>
                    </a:lnTo>
                    <a:lnTo>
                      <a:pt x="3034791" y="3074194"/>
                    </a:lnTo>
                    <a:lnTo>
                      <a:pt x="2762711" y="2810976"/>
                    </a:lnTo>
                    <a:lnTo>
                      <a:pt x="2596517" y="2647475"/>
                    </a:lnTo>
                    <a:lnTo>
                      <a:pt x="2474882" y="2525894"/>
                    </a:lnTo>
                    <a:lnTo>
                      <a:pt x="2357369" y="2406377"/>
                    </a:lnTo>
                    <a:lnTo>
                      <a:pt x="2282002" y="2328364"/>
                    </a:lnTo>
                    <a:lnTo>
                      <a:pt x="2209497" y="2252049"/>
                    </a:lnTo>
                    <a:lnTo>
                      <a:pt x="2174446" y="2214625"/>
                    </a:lnTo>
                    <a:lnTo>
                      <a:pt x="2140264" y="2177742"/>
                    </a:lnTo>
                    <a:lnTo>
                      <a:pt x="2107003" y="2141439"/>
                    </a:lnTo>
                    <a:lnTo>
                      <a:pt x="2074714" y="2105755"/>
                    </a:lnTo>
                    <a:lnTo>
                      <a:pt x="2043449" y="2070729"/>
                    </a:lnTo>
                    <a:lnTo>
                      <a:pt x="2013260" y="2036400"/>
                    </a:lnTo>
                    <a:lnTo>
                      <a:pt x="1984197" y="2002807"/>
                    </a:lnTo>
                    <a:lnTo>
                      <a:pt x="1956312" y="1969989"/>
                    </a:lnTo>
                    <a:lnTo>
                      <a:pt x="1929657" y="1937984"/>
                    </a:lnTo>
                    <a:lnTo>
                      <a:pt x="1904282" y="1906832"/>
                    </a:lnTo>
                    <a:lnTo>
                      <a:pt x="1880240" y="1876573"/>
                    </a:lnTo>
                    <a:lnTo>
                      <a:pt x="1836359" y="1818884"/>
                    </a:lnTo>
                    <a:lnTo>
                      <a:pt x="1798425" y="1765231"/>
                    </a:lnTo>
                    <a:lnTo>
                      <a:pt x="1766849" y="1715923"/>
                    </a:lnTo>
                    <a:lnTo>
                      <a:pt x="1607690" y="1449214"/>
                    </a:lnTo>
                    <a:lnTo>
                      <a:pt x="1579480" y="1402376"/>
                    </a:lnTo>
                    <a:lnTo>
                      <a:pt x="1550957" y="1355365"/>
                    </a:lnTo>
                    <a:lnTo>
                      <a:pt x="1522183" y="1308371"/>
                    </a:lnTo>
                    <a:lnTo>
                      <a:pt x="1493222" y="1261585"/>
                    </a:lnTo>
                    <a:lnTo>
                      <a:pt x="1464137" y="1215198"/>
                    </a:lnTo>
                    <a:lnTo>
                      <a:pt x="1434991" y="1169400"/>
                    </a:lnTo>
                    <a:lnTo>
                      <a:pt x="1405846" y="1124382"/>
                    </a:lnTo>
                    <a:lnTo>
                      <a:pt x="1376766" y="1080334"/>
                    </a:lnTo>
                    <a:lnTo>
                      <a:pt x="1347814" y="1037447"/>
                    </a:lnTo>
                    <a:lnTo>
                      <a:pt x="1319052" y="995912"/>
                    </a:lnTo>
                    <a:lnTo>
                      <a:pt x="1290544" y="955919"/>
                    </a:lnTo>
                    <a:lnTo>
                      <a:pt x="1262352" y="917659"/>
                    </a:lnTo>
                    <a:lnTo>
                      <a:pt x="1234539" y="881323"/>
                    </a:lnTo>
                    <a:lnTo>
                      <a:pt x="1207169" y="847102"/>
                    </a:lnTo>
                    <a:lnTo>
                      <a:pt x="1180305" y="815185"/>
                    </a:lnTo>
                    <a:lnTo>
                      <a:pt x="1154009" y="785764"/>
                    </a:lnTo>
                    <a:lnTo>
                      <a:pt x="435597" y="66282"/>
                    </a:lnTo>
                    <a:lnTo>
                      <a:pt x="395756" y="33211"/>
                    </a:lnTo>
                    <a:lnTo>
                      <a:pt x="355951" y="11930"/>
                    </a:lnTo>
                    <a:lnTo>
                      <a:pt x="316364" y="1254"/>
                    </a:lnTo>
                    <a:lnTo>
                      <a:pt x="277178" y="0"/>
                    </a:lnTo>
                    <a:close/>
                  </a:path>
                </a:pathLst>
              </a:custGeom>
              <a:solidFill>
                <a:srgbClr val="E891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C34F34BD-47D0-4057-F3EC-40E08C368043}"/>
                  </a:ext>
                </a:extLst>
              </p:cNvPr>
              <p:cNvSpPr/>
              <p:nvPr/>
            </p:nvSpPr>
            <p:spPr>
              <a:xfrm>
                <a:off x="7807845" y="1830085"/>
                <a:ext cx="1336675" cy="1468120"/>
              </a:xfrm>
              <a:custGeom>
                <a:avLst/>
                <a:gdLst/>
                <a:ahLst/>
                <a:cxnLst/>
                <a:rect l="l" t="t" r="r" b="b"/>
                <a:pathLst>
                  <a:path w="1336675" h="1468120">
                    <a:moveTo>
                      <a:pt x="90957" y="0"/>
                    </a:moveTo>
                    <a:lnTo>
                      <a:pt x="73552" y="36031"/>
                    </a:lnTo>
                    <a:lnTo>
                      <a:pt x="52698" y="70416"/>
                    </a:lnTo>
                    <a:lnTo>
                      <a:pt x="28235" y="102832"/>
                    </a:lnTo>
                    <a:lnTo>
                      <a:pt x="0" y="132956"/>
                    </a:lnTo>
                    <a:lnTo>
                      <a:pt x="1336154" y="1468019"/>
                    </a:lnTo>
                    <a:lnTo>
                      <a:pt x="1336154" y="1321641"/>
                    </a:lnTo>
                    <a:lnTo>
                      <a:pt x="1072425" y="1066478"/>
                    </a:lnTo>
                    <a:lnTo>
                      <a:pt x="907692" y="904490"/>
                    </a:lnTo>
                    <a:lnTo>
                      <a:pt x="786969" y="783939"/>
                    </a:lnTo>
                    <a:lnTo>
                      <a:pt x="670164" y="665331"/>
                    </a:lnTo>
                    <a:lnTo>
                      <a:pt x="595135" y="587845"/>
                    </a:lnTo>
                    <a:lnTo>
                      <a:pt x="522845" y="511984"/>
                    </a:lnTo>
                    <a:lnTo>
                      <a:pt x="487852" y="474757"/>
                    </a:lnTo>
                    <a:lnTo>
                      <a:pt x="453692" y="438049"/>
                    </a:lnTo>
                    <a:lnTo>
                      <a:pt x="420417" y="401900"/>
                    </a:lnTo>
                    <a:lnTo>
                      <a:pt x="388075" y="366346"/>
                    </a:lnTo>
                    <a:lnTo>
                      <a:pt x="356717" y="331426"/>
                    </a:lnTo>
                    <a:lnTo>
                      <a:pt x="326392" y="297178"/>
                    </a:lnTo>
                    <a:lnTo>
                      <a:pt x="297151" y="263640"/>
                    </a:lnTo>
                    <a:lnTo>
                      <a:pt x="269043" y="230849"/>
                    </a:lnTo>
                    <a:lnTo>
                      <a:pt x="242118" y="198844"/>
                    </a:lnTo>
                    <a:lnTo>
                      <a:pt x="216426" y="167663"/>
                    </a:lnTo>
                    <a:lnTo>
                      <a:pt x="192017" y="137343"/>
                    </a:lnTo>
                    <a:lnTo>
                      <a:pt x="147246" y="79441"/>
                    </a:lnTo>
                    <a:lnTo>
                      <a:pt x="108205" y="25441"/>
                    </a:lnTo>
                    <a:lnTo>
                      <a:pt x="90957" y="0"/>
                    </a:lnTo>
                    <a:close/>
                  </a:path>
                </a:pathLst>
              </a:custGeom>
              <a:solidFill>
                <a:srgbClr val="8236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bject 12">
                <a:extLst>
                  <a:ext uri="{FF2B5EF4-FFF2-40B4-BE49-F238E27FC236}">
                    <a16:creationId xmlns:a16="http://schemas.microsoft.com/office/drawing/2014/main" id="{E33BCE28-5AE3-91AB-D79A-61B21DEFEF56}"/>
                  </a:ext>
                </a:extLst>
              </p:cNvPr>
              <p:cNvSpPr/>
              <p:nvPr/>
            </p:nvSpPr>
            <p:spPr>
              <a:xfrm>
                <a:off x="8204944" y="2286666"/>
                <a:ext cx="287020" cy="292735"/>
              </a:xfrm>
              <a:custGeom>
                <a:avLst/>
                <a:gdLst/>
                <a:ahLst/>
                <a:cxnLst/>
                <a:rect l="l" t="t" r="r" b="b"/>
                <a:pathLst>
                  <a:path w="287020" h="292735">
                    <a:moveTo>
                      <a:pt x="75222" y="0"/>
                    </a:moveTo>
                    <a:lnTo>
                      <a:pt x="18398" y="54371"/>
                    </a:lnTo>
                    <a:lnTo>
                      <a:pt x="0" y="71729"/>
                    </a:lnTo>
                    <a:lnTo>
                      <a:pt x="220421" y="292150"/>
                    </a:lnTo>
                    <a:lnTo>
                      <a:pt x="253006" y="257162"/>
                    </a:lnTo>
                    <a:lnTo>
                      <a:pt x="269873" y="239504"/>
                    </a:lnTo>
                    <a:lnTo>
                      <a:pt x="286905" y="222173"/>
                    </a:lnTo>
                    <a:lnTo>
                      <a:pt x="249722" y="184578"/>
                    </a:lnTo>
                    <a:lnTo>
                      <a:pt x="213364" y="147081"/>
                    </a:lnTo>
                    <a:lnTo>
                      <a:pt x="177782" y="109777"/>
                    </a:lnTo>
                    <a:lnTo>
                      <a:pt x="108759" y="36139"/>
                    </a:lnTo>
                    <a:lnTo>
                      <a:pt x="75222" y="0"/>
                    </a:lnTo>
                    <a:close/>
                  </a:path>
                </a:pathLst>
              </a:custGeom>
              <a:solidFill>
                <a:srgbClr val="6B1C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bject 13">
                <a:extLst>
                  <a:ext uri="{FF2B5EF4-FFF2-40B4-BE49-F238E27FC236}">
                    <a16:creationId xmlns:a16="http://schemas.microsoft.com/office/drawing/2014/main" id="{D7D3DAAC-28EF-BDD3-BC1F-2D70811C24EA}"/>
                  </a:ext>
                </a:extLst>
              </p:cNvPr>
              <p:cNvSpPr/>
              <p:nvPr/>
            </p:nvSpPr>
            <p:spPr>
              <a:xfrm>
                <a:off x="6350622" y="119214"/>
                <a:ext cx="838200" cy="105664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1056640">
                    <a:moveTo>
                      <a:pt x="358609" y="188925"/>
                    </a:moveTo>
                    <a:lnTo>
                      <a:pt x="194170" y="24498"/>
                    </a:lnTo>
                    <a:lnTo>
                      <a:pt x="172770" y="5549"/>
                    </a:lnTo>
                    <a:lnTo>
                      <a:pt x="166179" y="0"/>
                    </a:lnTo>
                    <a:lnTo>
                      <a:pt x="0" y="386613"/>
                    </a:lnTo>
                    <a:lnTo>
                      <a:pt x="190677" y="577291"/>
                    </a:lnTo>
                    <a:lnTo>
                      <a:pt x="358609" y="188925"/>
                    </a:lnTo>
                    <a:close/>
                  </a:path>
                  <a:path w="838200" h="1056640">
                    <a:moveTo>
                      <a:pt x="607034" y="437349"/>
                    </a:moveTo>
                    <a:lnTo>
                      <a:pt x="475830" y="307886"/>
                    </a:lnTo>
                    <a:lnTo>
                      <a:pt x="307886" y="694499"/>
                    </a:lnTo>
                    <a:lnTo>
                      <a:pt x="439089" y="825703"/>
                    </a:lnTo>
                    <a:lnTo>
                      <a:pt x="607034" y="437349"/>
                    </a:lnTo>
                    <a:close/>
                  </a:path>
                  <a:path w="838200" h="1056640">
                    <a:moveTo>
                      <a:pt x="837946" y="670013"/>
                    </a:moveTo>
                    <a:lnTo>
                      <a:pt x="752221" y="582549"/>
                    </a:lnTo>
                    <a:lnTo>
                      <a:pt x="584276" y="969149"/>
                    </a:lnTo>
                    <a:lnTo>
                      <a:pt x="670001" y="1056614"/>
                    </a:lnTo>
                    <a:lnTo>
                      <a:pt x="837946" y="670013"/>
                    </a:lnTo>
                    <a:close/>
                  </a:path>
                </a:pathLst>
              </a:custGeom>
              <a:solidFill>
                <a:srgbClr val="D14233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36932BB3-D779-5C57-1553-A4470F75A842}"/>
                  </a:ext>
                </a:extLst>
              </p:cNvPr>
              <p:cNvSpPr/>
              <p:nvPr/>
            </p:nvSpPr>
            <p:spPr>
              <a:xfrm>
                <a:off x="6272093" y="426405"/>
                <a:ext cx="1584960" cy="1584325"/>
              </a:xfrm>
              <a:custGeom>
                <a:avLst/>
                <a:gdLst/>
                <a:ahLst/>
                <a:cxnLst/>
                <a:rect l="l" t="t" r="r" b="b"/>
                <a:pathLst>
                  <a:path w="1584959" h="1584325">
                    <a:moveTo>
                      <a:pt x="33087" y="0"/>
                    </a:moveTo>
                    <a:lnTo>
                      <a:pt x="10302" y="9446"/>
                    </a:lnTo>
                    <a:lnTo>
                      <a:pt x="0" y="33085"/>
                    </a:lnTo>
                    <a:lnTo>
                      <a:pt x="3889" y="66293"/>
                    </a:lnTo>
                    <a:lnTo>
                      <a:pt x="20628" y="106050"/>
                    </a:lnTo>
                    <a:lnTo>
                      <a:pt x="48871" y="149335"/>
                    </a:lnTo>
                    <a:lnTo>
                      <a:pt x="87276" y="193127"/>
                    </a:lnTo>
                    <a:lnTo>
                      <a:pt x="1479768" y="1583865"/>
                    </a:lnTo>
                    <a:lnTo>
                      <a:pt x="1494176" y="1573042"/>
                    </a:lnTo>
                    <a:lnTo>
                      <a:pt x="1549552" y="1523190"/>
                    </a:lnTo>
                    <a:lnTo>
                      <a:pt x="1584733" y="1478913"/>
                    </a:lnTo>
                    <a:lnTo>
                      <a:pt x="192242" y="88161"/>
                    </a:lnTo>
                    <a:lnTo>
                      <a:pt x="148468" y="49748"/>
                    </a:lnTo>
                    <a:lnTo>
                      <a:pt x="105279" y="21410"/>
                    </a:lnTo>
                    <a:lnTo>
                      <a:pt x="65782" y="4408"/>
                    </a:lnTo>
                    <a:lnTo>
                      <a:pt x="33087" y="0"/>
                    </a:lnTo>
                    <a:close/>
                  </a:path>
                </a:pathLst>
              </a:custGeom>
              <a:solidFill>
                <a:srgbClr val="FFB01F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bject 15">
                <a:extLst>
                  <a:ext uri="{FF2B5EF4-FFF2-40B4-BE49-F238E27FC236}">
                    <a16:creationId xmlns:a16="http://schemas.microsoft.com/office/drawing/2014/main" id="{490748F9-196B-8186-3DDF-93BFBA0B5D05}"/>
                  </a:ext>
                </a:extLst>
              </p:cNvPr>
              <p:cNvSpPr/>
              <p:nvPr/>
            </p:nvSpPr>
            <p:spPr>
              <a:xfrm>
                <a:off x="5922614" y="1486386"/>
                <a:ext cx="3221990" cy="3188335"/>
              </a:xfrm>
              <a:custGeom>
                <a:avLst/>
                <a:gdLst/>
                <a:ahLst/>
                <a:cxnLst/>
                <a:rect l="l" t="t" r="r" b="b"/>
                <a:pathLst>
                  <a:path w="3221990" h="3188335">
                    <a:moveTo>
                      <a:pt x="3221385" y="0"/>
                    </a:moveTo>
                    <a:lnTo>
                      <a:pt x="2893009" y="341568"/>
                    </a:lnTo>
                    <a:lnTo>
                      <a:pt x="2688597" y="550429"/>
                    </a:lnTo>
                    <a:lnTo>
                      <a:pt x="2526111" y="713285"/>
                    </a:lnTo>
                    <a:lnTo>
                      <a:pt x="2406502" y="830798"/>
                    </a:lnTo>
                    <a:lnTo>
                      <a:pt x="2328424" y="906164"/>
                    </a:lnTo>
                    <a:lnTo>
                      <a:pt x="2252042" y="978668"/>
                    </a:lnTo>
                    <a:lnTo>
                      <a:pt x="2177669" y="1047901"/>
                    </a:lnTo>
                    <a:lnTo>
                      <a:pt x="2141333" y="1081161"/>
                    </a:lnTo>
                    <a:lnTo>
                      <a:pt x="2105618" y="1113450"/>
                    </a:lnTo>
                    <a:lnTo>
                      <a:pt x="2070561" y="1144714"/>
                    </a:lnTo>
                    <a:lnTo>
                      <a:pt x="2036202" y="1174903"/>
                    </a:lnTo>
                    <a:lnTo>
                      <a:pt x="2002581" y="1203965"/>
                    </a:lnTo>
                    <a:lnTo>
                      <a:pt x="1969737" y="1231850"/>
                    </a:lnTo>
                    <a:lnTo>
                      <a:pt x="1937708" y="1258505"/>
                    </a:lnTo>
                    <a:lnTo>
                      <a:pt x="1906534" y="1283878"/>
                    </a:lnTo>
                    <a:lnTo>
                      <a:pt x="1876254" y="1307920"/>
                    </a:lnTo>
                    <a:lnTo>
                      <a:pt x="1818533" y="1351800"/>
                    </a:lnTo>
                    <a:lnTo>
                      <a:pt x="1764860" y="1389733"/>
                    </a:lnTo>
                    <a:lnTo>
                      <a:pt x="1715547" y="1421307"/>
                    </a:lnTo>
                    <a:lnTo>
                      <a:pt x="1402385" y="1608687"/>
                    </a:lnTo>
                    <a:lnTo>
                      <a:pt x="1261909" y="1694948"/>
                    </a:lnTo>
                    <a:lnTo>
                      <a:pt x="1169950" y="1753182"/>
                    </a:lnTo>
                    <a:lnTo>
                      <a:pt x="1125044" y="1782327"/>
                    </a:lnTo>
                    <a:lnTo>
                      <a:pt x="1081106" y="1811408"/>
                    </a:lnTo>
                    <a:lnTo>
                      <a:pt x="1038325" y="1840360"/>
                    </a:lnTo>
                    <a:lnTo>
                      <a:pt x="996889" y="1869122"/>
                    </a:lnTo>
                    <a:lnTo>
                      <a:pt x="956989" y="1897631"/>
                    </a:lnTo>
                    <a:lnTo>
                      <a:pt x="918812" y="1925822"/>
                    </a:lnTo>
                    <a:lnTo>
                      <a:pt x="882547" y="1953634"/>
                    </a:lnTo>
                    <a:lnTo>
                      <a:pt x="848384" y="1981003"/>
                    </a:lnTo>
                    <a:lnTo>
                      <a:pt x="816511" y="2007867"/>
                    </a:lnTo>
                    <a:lnTo>
                      <a:pt x="787118" y="2034162"/>
                    </a:lnTo>
                    <a:lnTo>
                      <a:pt x="65893" y="2752572"/>
                    </a:lnTo>
                    <a:lnTo>
                      <a:pt x="32855" y="2792413"/>
                    </a:lnTo>
                    <a:lnTo>
                      <a:pt x="11663" y="2832218"/>
                    </a:lnTo>
                    <a:lnTo>
                      <a:pt x="1111" y="2871803"/>
                    </a:lnTo>
                    <a:lnTo>
                      <a:pt x="0" y="2910988"/>
                    </a:lnTo>
                    <a:lnTo>
                      <a:pt x="7124" y="2949589"/>
                    </a:lnTo>
                    <a:lnTo>
                      <a:pt x="21282" y="2987425"/>
                    </a:lnTo>
                    <a:lnTo>
                      <a:pt x="41272" y="3024314"/>
                    </a:lnTo>
                    <a:lnTo>
                      <a:pt x="65890" y="3060073"/>
                    </a:lnTo>
                    <a:lnTo>
                      <a:pt x="93934" y="3094520"/>
                    </a:lnTo>
                    <a:lnTo>
                      <a:pt x="124201" y="3127474"/>
                    </a:lnTo>
                    <a:lnTo>
                      <a:pt x="155488" y="3158751"/>
                    </a:lnTo>
                    <a:lnTo>
                      <a:pt x="186594" y="3188170"/>
                    </a:lnTo>
                    <a:lnTo>
                      <a:pt x="3221385" y="153379"/>
                    </a:lnTo>
                    <a:lnTo>
                      <a:pt x="3221385" y="0"/>
                    </a:lnTo>
                    <a:close/>
                  </a:path>
                </a:pathLst>
              </a:custGeom>
              <a:solidFill>
                <a:srgbClr val="F29E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6B60EA29-EAD2-4A9D-6A29-472405BC429E}"/>
                  </a:ext>
                </a:extLst>
              </p:cNvPr>
              <p:cNvSpPr/>
              <p:nvPr/>
            </p:nvSpPr>
            <p:spPr>
              <a:xfrm>
                <a:off x="5965761" y="3595192"/>
                <a:ext cx="105537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838200">
                    <a:moveTo>
                      <a:pt x="575538" y="647280"/>
                    </a:moveTo>
                    <a:lnTo>
                      <a:pt x="188937" y="479336"/>
                    </a:lnTo>
                    <a:lnTo>
                      <a:pt x="22745" y="643775"/>
                    </a:lnTo>
                    <a:lnTo>
                      <a:pt x="16484" y="650608"/>
                    </a:lnTo>
                    <a:lnTo>
                      <a:pt x="10706" y="657771"/>
                    </a:lnTo>
                    <a:lnTo>
                      <a:pt x="0" y="671766"/>
                    </a:lnTo>
                    <a:lnTo>
                      <a:pt x="384873" y="837958"/>
                    </a:lnTo>
                    <a:lnTo>
                      <a:pt x="575538" y="647280"/>
                    </a:lnTo>
                    <a:close/>
                  </a:path>
                  <a:path w="1055370" h="838200">
                    <a:moveTo>
                      <a:pt x="823937" y="398868"/>
                    </a:moveTo>
                    <a:lnTo>
                      <a:pt x="437337" y="230936"/>
                    </a:lnTo>
                    <a:lnTo>
                      <a:pt x="306133" y="362127"/>
                    </a:lnTo>
                    <a:lnTo>
                      <a:pt x="692734" y="530072"/>
                    </a:lnTo>
                    <a:lnTo>
                      <a:pt x="823937" y="398868"/>
                    </a:lnTo>
                    <a:close/>
                  </a:path>
                  <a:path w="1055370" h="838200">
                    <a:moveTo>
                      <a:pt x="1054862" y="167944"/>
                    </a:moveTo>
                    <a:lnTo>
                      <a:pt x="668248" y="0"/>
                    </a:lnTo>
                    <a:lnTo>
                      <a:pt x="580783" y="85725"/>
                    </a:lnTo>
                    <a:lnTo>
                      <a:pt x="969137" y="253669"/>
                    </a:lnTo>
                    <a:lnTo>
                      <a:pt x="1054862" y="167944"/>
                    </a:lnTo>
                    <a:close/>
                  </a:path>
                </a:pathLst>
              </a:custGeom>
              <a:solidFill>
                <a:srgbClr val="DE4F4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bject 17">
                <a:extLst>
                  <a:ext uri="{FF2B5EF4-FFF2-40B4-BE49-F238E27FC236}">
                    <a16:creationId xmlns:a16="http://schemas.microsoft.com/office/drawing/2014/main" id="{80837836-76A3-1A3B-972E-20A5BFD319F5}"/>
                  </a:ext>
                </a:extLst>
              </p:cNvPr>
              <p:cNvSpPr/>
              <p:nvPr/>
            </p:nvSpPr>
            <p:spPr>
              <a:xfrm>
                <a:off x="7674889" y="1486734"/>
                <a:ext cx="1469390" cy="148780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487805">
                    <a:moveTo>
                      <a:pt x="1469110" y="0"/>
                    </a:moveTo>
                    <a:lnTo>
                      <a:pt x="1148544" y="333675"/>
                    </a:lnTo>
                    <a:lnTo>
                      <a:pt x="946229" y="540613"/>
                    </a:lnTo>
                    <a:lnTo>
                      <a:pt x="785231" y="702215"/>
                    </a:lnTo>
                    <a:lnTo>
                      <a:pt x="666575" y="819020"/>
                    </a:lnTo>
                    <a:lnTo>
                      <a:pt x="589038" y="894048"/>
                    </a:lnTo>
                    <a:lnTo>
                      <a:pt x="513108" y="966338"/>
                    </a:lnTo>
                    <a:lnTo>
                      <a:pt x="439089" y="1035491"/>
                    </a:lnTo>
                    <a:lnTo>
                      <a:pt x="402891" y="1068767"/>
                    </a:lnTo>
                    <a:lnTo>
                      <a:pt x="367285" y="1101108"/>
                    </a:lnTo>
                    <a:lnTo>
                      <a:pt x="332309" y="1132466"/>
                    </a:lnTo>
                    <a:lnTo>
                      <a:pt x="298001" y="1162790"/>
                    </a:lnTo>
                    <a:lnTo>
                      <a:pt x="264399" y="1192031"/>
                    </a:lnTo>
                    <a:lnTo>
                      <a:pt x="231540" y="1220139"/>
                    </a:lnTo>
                    <a:lnTo>
                      <a:pt x="199462" y="1247063"/>
                    </a:lnTo>
                    <a:lnTo>
                      <a:pt x="168205" y="1272755"/>
                    </a:lnTo>
                    <a:lnTo>
                      <a:pt x="137805" y="1297164"/>
                    </a:lnTo>
                    <a:lnTo>
                      <a:pt x="79730" y="1341933"/>
                    </a:lnTo>
                    <a:lnTo>
                      <a:pt x="25541" y="1380974"/>
                    </a:lnTo>
                    <a:lnTo>
                      <a:pt x="0" y="1398221"/>
                    </a:lnTo>
                    <a:lnTo>
                      <a:pt x="36760" y="1415604"/>
                    </a:lnTo>
                    <a:lnTo>
                      <a:pt x="71064" y="1436267"/>
                    </a:lnTo>
                    <a:lnTo>
                      <a:pt x="103075" y="1460211"/>
                    </a:lnTo>
                    <a:lnTo>
                      <a:pt x="132956" y="1487438"/>
                    </a:lnTo>
                    <a:lnTo>
                      <a:pt x="1469110" y="152375"/>
                    </a:lnTo>
                    <a:lnTo>
                      <a:pt x="1469110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bject 18">
                <a:extLst>
                  <a:ext uri="{FF2B5EF4-FFF2-40B4-BE49-F238E27FC236}">
                    <a16:creationId xmlns:a16="http://schemas.microsoft.com/office/drawing/2014/main" id="{50EE57F4-6A96-73F4-2168-45F3FDBFEAEB}"/>
                  </a:ext>
                </a:extLst>
              </p:cNvPr>
              <p:cNvSpPr/>
              <p:nvPr/>
            </p:nvSpPr>
            <p:spPr>
              <a:xfrm>
                <a:off x="6109208" y="1639765"/>
                <a:ext cx="3035300" cy="3221990"/>
              </a:xfrm>
              <a:custGeom>
                <a:avLst/>
                <a:gdLst/>
                <a:ahLst/>
                <a:cxnLst/>
                <a:rect l="l" t="t" r="r" b="b"/>
                <a:pathLst>
                  <a:path w="3035300" h="3221990">
                    <a:moveTo>
                      <a:pt x="3034791" y="0"/>
                    </a:moveTo>
                    <a:lnTo>
                      <a:pt x="0" y="3034790"/>
                    </a:lnTo>
                    <a:lnTo>
                      <a:pt x="29416" y="3065895"/>
                    </a:lnTo>
                    <a:lnTo>
                      <a:pt x="60691" y="3097183"/>
                    </a:lnTo>
                    <a:lnTo>
                      <a:pt x="93643" y="3127450"/>
                    </a:lnTo>
                    <a:lnTo>
                      <a:pt x="128090" y="3155494"/>
                    </a:lnTo>
                    <a:lnTo>
                      <a:pt x="163850" y="3180112"/>
                    </a:lnTo>
                    <a:lnTo>
                      <a:pt x="200739" y="3200101"/>
                    </a:lnTo>
                    <a:lnTo>
                      <a:pt x="238576" y="3214260"/>
                    </a:lnTo>
                    <a:lnTo>
                      <a:pt x="277178" y="3221384"/>
                    </a:lnTo>
                    <a:lnTo>
                      <a:pt x="316364" y="3220272"/>
                    </a:lnTo>
                    <a:lnTo>
                      <a:pt x="355951" y="3209721"/>
                    </a:lnTo>
                    <a:lnTo>
                      <a:pt x="395756" y="3188528"/>
                    </a:lnTo>
                    <a:lnTo>
                      <a:pt x="435597" y="3155491"/>
                    </a:lnTo>
                    <a:lnTo>
                      <a:pt x="1128344" y="2460991"/>
                    </a:lnTo>
                    <a:lnTo>
                      <a:pt x="1180305" y="2404876"/>
                    </a:lnTo>
                    <a:lnTo>
                      <a:pt x="1207169" y="2373004"/>
                    </a:lnTo>
                    <a:lnTo>
                      <a:pt x="1234539" y="2338842"/>
                    </a:lnTo>
                    <a:lnTo>
                      <a:pt x="1262352" y="2302579"/>
                    </a:lnTo>
                    <a:lnTo>
                      <a:pt x="1290544" y="2264402"/>
                    </a:lnTo>
                    <a:lnTo>
                      <a:pt x="1319052" y="2224503"/>
                    </a:lnTo>
                    <a:lnTo>
                      <a:pt x="1347814" y="2183068"/>
                    </a:lnTo>
                    <a:lnTo>
                      <a:pt x="1376766" y="2140287"/>
                    </a:lnTo>
                    <a:lnTo>
                      <a:pt x="1405846" y="2096350"/>
                    </a:lnTo>
                    <a:lnTo>
                      <a:pt x="1434991" y="2051445"/>
                    </a:lnTo>
                    <a:lnTo>
                      <a:pt x="1464137" y="2005760"/>
                    </a:lnTo>
                    <a:lnTo>
                      <a:pt x="1493222" y="1959486"/>
                    </a:lnTo>
                    <a:lnTo>
                      <a:pt x="1522183" y="1912810"/>
                    </a:lnTo>
                    <a:lnTo>
                      <a:pt x="1550957" y="1865922"/>
                    </a:lnTo>
                    <a:lnTo>
                      <a:pt x="1579480" y="1819011"/>
                    </a:lnTo>
                    <a:lnTo>
                      <a:pt x="1635524" y="1725874"/>
                    </a:lnTo>
                    <a:lnTo>
                      <a:pt x="1766849" y="1505850"/>
                    </a:lnTo>
                    <a:lnTo>
                      <a:pt x="1781817" y="1481756"/>
                    </a:lnTo>
                    <a:lnTo>
                      <a:pt x="1816623" y="1430221"/>
                    </a:lnTo>
                    <a:lnTo>
                      <a:pt x="1857582" y="1374483"/>
                    </a:lnTo>
                    <a:lnTo>
                      <a:pt x="1904282" y="1314854"/>
                    </a:lnTo>
                    <a:lnTo>
                      <a:pt x="1929657" y="1283679"/>
                    </a:lnTo>
                    <a:lnTo>
                      <a:pt x="1956312" y="1251650"/>
                    </a:lnTo>
                    <a:lnTo>
                      <a:pt x="1984197" y="1218804"/>
                    </a:lnTo>
                    <a:lnTo>
                      <a:pt x="2013260" y="1185183"/>
                    </a:lnTo>
                    <a:lnTo>
                      <a:pt x="2043449" y="1150823"/>
                    </a:lnTo>
                    <a:lnTo>
                      <a:pt x="2074714" y="1115766"/>
                    </a:lnTo>
                    <a:lnTo>
                      <a:pt x="2107003" y="1080050"/>
                    </a:lnTo>
                    <a:lnTo>
                      <a:pt x="2140264" y="1043714"/>
                    </a:lnTo>
                    <a:lnTo>
                      <a:pt x="2174446" y="1006798"/>
                    </a:lnTo>
                    <a:lnTo>
                      <a:pt x="2209497" y="969340"/>
                    </a:lnTo>
                    <a:lnTo>
                      <a:pt x="2282002" y="892958"/>
                    </a:lnTo>
                    <a:lnTo>
                      <a:pt x="2357369" y="814880"/>
                    </a:lnTo>
                    <a:lnTo>
                      <a:pt x="2474882" y="695271"/>
                    </a:lnTo>
                    <a:lnTo>
                      <a:pt x="2637739" y="532786"/>
                    </a:lnTo>
                    <a:lnTo>
                      <a:pt x="2888565" y="287711"/>
                    </a:lnTo>
                    <a:lnTo>
                      <a:pt x="3034791" y="146815"/>
                    </a:lnTo>
                    <a:lnTo>
                      <a:pt x="3034791" y="0"/>
                    </a:lnTo>
                    <a:close/>
                  </a:path>
                </a:pathLst>
              </a:custGeom>
              <a:solidFill>
                <a:srgbClr val="E891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bject 19">
                <a:extLst>
                  <a:ext uri="{FF2B5EF4-FFF2-40B4-BE49-F238E27FC236}">
                    <a16:creationId xmlns:a16="http://schemas.microsoft.com/office/drawing/2014/main" id="{E811820D-3A20-90D1-A9DE-C3E7F4295F17}"/>
                  </a:ext>
                </a:extLst>
              </p:cNvPr>
              <p:cNvSpPr/>
              <p:nvPr/>
            </p:nvSpPr>
            <p:spPr>
              <a:xfrm>
                <a:off x="7807845" y="1639110"/>
                <a:ext cx="1336675" cy="1470025"/>
              </a:xfrm>
              <a:custGeom>
                <a:avLst/>
                <a:gdLst/>
                <a:ahLst/>
                <a:cxnLst/>
                <a:rect l="l" t="t" r="r" b="b"/>
                <a:pathLst>
                  <a:path w="1336675" h="1470025">
                    <a:moveTo>
                      <a:pt x="1336154" y="0"/>
                    </a:moveTo>
                    <a:lnTo>
                      <a:pt x="0" y="1335063"/>
                    </a:lnTo>
                    <a:lnTo>
                      <a:pt x="28235" y="1365949"/>
                    </a:lnTo>
                    <a:lnTo>
                      <a:pt x="52698" y="1398477"/>
                    </a:lnTo>
                    <a:lnTo>
                      <a:pt x="73552" y="1432971"/>
                    </a:lnTo>
                    <a:lnTo>
                      <a:pt x="90957" y="1469759"/>
                    </a:lnTo>
                    <a:lnTo>
                      <a:pt x="108205" y="1444218"/>
                    </a:lnTo>
                    <a:lnTo>
                      <a:pt x="147246" y="1390030"/>
                    </a:lnTo>
                    <a:lnTo>
                      <a:pt x="192017" y="1331956"/>
                    </a:lnTo>
                    <a:lnTo>
                      <a:pt x="216426" y="1301557"/>
                    </a:lnTo>
                    <a:lnTo>
                      <a:pt x="242118" y="1270300"/>
                    </a:lnTo>
                    <a:lnTo>
                      <a:pt x="269043" y="1238223"/>
                    </a:lnTo>
                    <a:lnTo>
                      <a:pt x="297151" y="1205364"/>
                    </a:lnTo>
                    <a:lnTo>
                      <a:pt x="326392" y="1171762"/>
                    </a:lnTo>
                    <a:lnTo>
                      <a:pt x="356717" y="1137454"/>
                    </a:lnTo>
                    <a:lnTo>
                      <a:pt x="388075" y="1102478"/>
                    </a:lnTo>
                    <a:lnTo>
                      <a:pt x="420417" y="1066873"/>
                    </a:lnTo>
                    <a:lnTo>
                      <a:pt x="453692" y="1030675"/>
                    </a:lnTo>
                    <a:lnTo>
                      <a:pt x="487852" y="993924"/>
                    </a:lnTo>
                    <a:lnTo>
                      <a:pt x="558623" y="918912"/>
                    </a:lnTo>
                    <a:lnTo>
                      <a:pt x="632332" y="842140"/>
                    </a:lnTo>
                    <a:lnTo>
                      <a:pt x="708581" y="763913"/>
                    </a:lnTo>
                    <a:lnTo>
                      <a:pt x="826841" y="644507"/>
                    </a:lnTo>
                    <a:lnTo>
                      <a:pt x="989686" y="483041"/>
                    </a:lnTo>
                    <a:lnTo>
                      <a:pt x="1279911" y="201086"/>
                    </a:lnTo>
                    <a:lnTo>
                      <a:pt x="1336154" y="147056"/>
                    </a:lnTo>
                    <a:lnTo>
                      <a:pt x="1336154" y="0"/>
                    </a:lnTo>
                    <a:close/>
                  </a:path>
                </a:pathLst>
              </a:custGeom>
              <a:solidFill>
                <a:srgbClr val="8236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bject 20">
                <a:extLst>
                  <a:ext uri="{FF2B5EF4-FFF2-40B4-BE49-F238E27FC236}">
                    <a16:creationId xmlns:a16="http://schemas.microsoft.com/office/drawing/2014/main" id="{01508159-80CC-80FE-E695-F1DE61A9407E}"/>
                  </a:ext>
                </a:extLst>
              </p:cNvPr>
              <p:cNvSpPr/>
              <p:nvPr/>
            </p:nvSpPr>
            <p:spPr>
              <a:xfrm>
                <a:off x="6350622" y="3763136"/>
                <a:ext cx="838200" cy="105537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1055370">
                    <a:moveTo>
                      <a:pt x="358609" y="865936"/>
                    </a:moveTo>
                    <a:lnTo>
                      <a:pt x="190677" y="479336"/>
                    </a:lnTo>
                    <a:lnTo>
                      <a:pt x="0" y="670013"/>
                    </a:lnTo>
                    <a:lnTo>
                      <a:pt x="166179" y="1054874"/>
                    </a:lnTo>
                    <a:lnTo>
                      <a:pt x="194170" y="1032129"/>
                    </a:lnTo>
                    <a:lnTo>
                      <a:pt x="358609" y="865936"/>
                    </a:lnTo>
                    <a:close/>
                  </a:path>
                  <a:path w="838200" h="1055370">
                    <a:moveTo>
                      <a:pt x="607034" y="617537"/>
                    </a:moveTo>
                    <a:lnTo>
                      <a:pt x="439089" y="230924"/>
                    </a:lnTo>
                    <a:lnTo>
                      <a:pt x="307886" y="362127"/>
                    </a:lnTo>
                    <a:lnTo>
                      <a:pt x="475830" y="748741"/>
                    </a:lnTo>
                    <a:lnTo>
                      <a:pt x="607034" y="617537"/>
                    </a:lnTo>
                    <a:close/>
                  </a:path>
                  <a:path w="838200" h="1055370">
                    <a:moveTo>
                      <a:pt x="837946" y="386613"/>
                    </a:moveTo>
                    <a:lnTo>
                      <a:pt x="670001" y="0"/>
                    </a:lnTo>
                    <a:lnTo>
                      <a:pt x="584276" y="85725"/>
                    </a:lnTo>
                    <a:lnTo>
                      <a:pt x="752221" y="474078"/>
                    </a:lnTo>
                    <a:lnTo>
                      <a:pt x="837946" y="386613"/>
                    </a:lnTo>
                    <a:close/>
                  </a:path>
                </a:pathLst>
              </a:custGeom>
              <a:solidFill>
                <a:srgbClr val="D14233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bject 21">
                <a:extLst>
                  <a:ext uri="{FF2B5EF4-FFF2-40B4-BE49-F238E27FC236}">
                    <a16:creationId xmlns:a16="http://schemas.microsoft.com/office/drawing/2014/main" id="{5B50DE05-0B06-D439-57F6-C59EE81C7670}"/>
                  </a:ext>
                </a:extLst>
              </p:cNvPr>
              <p:cNvSpPr/>
              <p:nvPr/>
            </p:nvSpPr>
            <p:spPr>
              <a:xfrm>
                <a:off x="6272093" y="2926942"/>
                <a:ext cx="1584960" cy="1584960"/>
              </a:xfrm>
              <a:custGeom>
                <a:avLst/>
                <a:gdLst/>
                <a:ahLst/>
                <a:cxnLst/>
                <a:rect l="l" t="t" r="r" b="b"/>
                <a:pathLst>
                  <a:path w="1584959" h="1584960">
                    <a:moveTo>
                      <a:pt x="1479768" y="0"/>
                    </a:moveTo>
                    <a:lnTo>
                      <a:pt x="87276" y="1392491"/>
                    </a:lnTo>
                    <a:lnTo>
                      <a:pt x="48871" y="1436265"/>
                    </a:lnTo>
                    <a:lnTo>
                      <a:pt x="20628" y="1479453"/>
                    </a:lnTo>
                    <a:lnTo>
                      <a:pt x="3889" y="1518948"/>
                    </a:lnTo>
                    <a:lnTo>
                      <a:pt x="0" y="1551639"/>
                    </a:lnTo>
                    <a:lnTo>
                      <a:pt x="10302" y="1574419"/>
                    </a:lnTo>
                    <a:lnTo>
                      <a:pt x="33087" y="1584721"/>
                    </a:lnTo>
                    <a:lnTo>
                      <a:pt x="65782" y="1580831"/>
                    </a:lnTo>
                    <a:lnTo>
                      <a:pt x="105279" y="1564095"/>
                    </a:lnTo>
                    <a:lnTo>
                      <a:pt x="148468" y="1535855"/>
                    </a:lnTo>
                    <a:lnTo>
                      <a:pt x="192242" y="1497457"/>
                    </a:lnTo>
                    <a:lnTo>
                      <a:pt x="1584733" y="104965"/>
                    </a:lnTo>
                    <a:lnTo>
                      <a:pt x="1573881" y="90533"/>
                    </a:lnTo>
                    <a:lnTo>
                      <a:pt x="1535749" y="47231"/>
                    </a:lnTo>
                    <a:lnTo>
                      <a:pt x="1494176" y="10823"/>
                    </a:lnTo>
                    <a:lnTo>
                      <a:pt x="1479768" y="0"/>
                    </a:lnTo>
                    <a:close/>
                  </a:path>
                </a:pathLst>
              </a:custGeom>
              <a:solidFill>
                <a:srgbClr val="FFB01F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bject 22">
                <a:extLst>
                  <a:ext uri="{FF2B5EF4-FFF2-40B4-BE49-F238E27FC236}">
                    <a16:creationId xmlns:a16="http://schemas.microsoft.com/office/drawing/2014/main" id="{994AB702-BF90-4786-2582-50E223970D66}"/>
                  </a:ext>
                </a:extLst>
              </p:cNvPr>
              <p:cNvSpPr/>
              <p:nvPr/>
            </p:nvSpPr>
            <p:spPr>
              <a:xfrm>
                <a:off x="7674898" y="1486739"/>
                <a:ext cx="1469390" cy="1622425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1622425">
                    <a:moveTo>
                      <a:pt x="1469101" y="0"/>
                    </a:moveTo>
                    <a:lnTo>
                      <a:pt x="1268676" y="209265"/>
                    </a:lnTo>
                    <a:lnTo>
                      <a:pt x="1108185" y="375228"/>
                    </a:lnTo>
                    <a:lnTo>
                      <a:pt x="986720" y="499490"/>
                    </a:lnTo>
                    <a:lnTo>
                      <a:pt x="905790" y="581484"/>
                    </a:lnTo>
                    <a:lnTo>
                      <a:pt x="825253" y="662335"/>
                    </a:lnTo>
                    <a:lnTo>
                      <a:pt x="745411" y="741644"/>
                    </a:lnTo>
                    <a:lnTo>
                      <a:pt x="666570" y="819012"/>
                    </a:lnTo>
                    <a:lnTo>
                      <a:pt x="589032" y="894041"/>
                    </a:lnTo>
                    <a:lnTo>
                      <a:pt x="513102" y="966331"/>
                    </a:lnTo>
                    <a:lnTo>
                      <a:pt x="475835" y="1001324"/>
                    </a:lnTo>
                    <a:lnTo>
                      <a:pt x="439083" y="1035483"/>
                    </a:lnTo>
                    <a:lnTo>
                      <a:pt x="402886" y="1068759"/>
                    </a:lnTo>
                    <a:lnTo>
                      <a:pt x="367280" y="1101100"/>
                    </a:lnTo>
                    <a:lnTo>
                      <a:pt x="332304" y="1132458"/>
                    </a:lnTo>
                    <a:lnTo>
                      <a:pt x="297996" y="1162782"/>
                    </a:lnTo>
                    <a:lnTo>
                      <a:pt x="264394" y="1192023"/>
                    </a:lnTo>
                    <a:lnTo>
                      <a:pt x="231535" y="1220131"/>
                    </a:lnTo>
                    <a:lnTo>
                      <a:pt x="199459" y="1247055"/>
                    </a:lnTo>
                    <a:lnTo>
                      <a:pt x="168201" y="1272747"/>
                    </a:lnTo>
                    <a:lnTo>
                      <a:pt x="137802" y="1297156"/>
                    </a:lnTo>
                    <a:lnTo>
                      <a:pt x="79728" y="1341925"/>
                    </a:lnTo>
                    <a:lnTo>
                      <a:pt x="25541" y="1380966"/>
                    </a:lnTo>
                    <a:lnTo>
                      <a:pt x="0" y="1398213"/>
                    </a:lnTo>
                    <a:lnTo>
                      <a:pt x="36758" y="1415598"/>
                    </a:lnTo>
                    <a:lnTo>
                      <a:pt x="71058" y="1436264"/>
                    </a:lnTo>
                    <a:lnTo>
                      <a:pt x="103064" y="1460208"/>
                    </a:lnTo>
                    <a:lnTo>
                      <a:pt x="132943" y="1487430"/>
                    </a:lnTo>
                    <a:lnTo>
                      <a:pt x="161178" y="1518317"/>
                    </a:lnTo>
                    <a:lnTo>
                      <a:pt x="185642" y="1550845"/>
                    </a:lnTo>
                    <a:lnTo>
                      <a:pt x="206495" y="1585339"/>
                    </a:lnTo>
                    <a:lnTo>
                      <a:pt x="223900" y="1622127"/>
                    </a:lnTo>
                    <a:lnTo>
                      <a:pt x="241148" y="1596585"/>
                    </a:lnTo>
                    <a:lnTo>
                      <a:pt x="280190" y="1542398"/>
                    </a:lnTo>
                    <a:lnTo>
                      <a:pt x="324961" y="1484324"/>
                    </a:lnTo>
                    <a:lnTo>
                      <a:pt x="349371" y="1453925"/>
                    </a:lnTo>
                    <a:lnTo>
                      <a:pt x="375063" y="1422668"/>
                    </a:lnTo>
                    <a:lnTo>
                      <a:pt x="401988" y="1390591"/>
                    </a:lnTo>
                    <a:lnTo>
                      <a:pt x="430096" y="1357732"/>
                    </a:lnTo>
                    <a:lnTo>
                      <a:pt x="459337" y="1324130"/>
                    </a:lnTo>
                    <a:lnTo>
                      <a:pt x="489662" y="1289822"/>
                    </a:lnTo>
                    <a:lnTo>
                      <a:pt x="521020" y="1254846"/>
                    </a:lnTo>
                    <a:lnTo>
                      <a:pt x="553362" y="1219240"/>
                    </a:lnTo>
                    <a:lnTo>
                      <a:pt x="586638" y="1183043"/>
                    </a:lnTo>
                    <a:lnTo>
                      <a:pt x="620798" y="1146292"/>
                    </a:lnTo>
                    <a:lnTo>
                      <a:pt x="691570" y="1071280"/>
                    </a:lnTo>
                    <a:lnTo>
                      <a:pt x="765280" y="994508"/>
                    </a:lnTo>
                    <a:lnTo>
                      <a:pt x="841529" y="916281"/>
                    </a:lnTo>
                    <a:lnTo>
                      <a:pt x="919918" y="836902"/>
                    </a:lnTo>
                    <a:lnTo>
                      <a:pt x="1000048" y="756674"/>
                    </a:lnTo>
                    <a:lnTo>
                      <a:pt x="1122637" y="635408"/>
                    </a:lnTo>
                    <a:lnTo>
                      <a:pt x="1246901" y="513944"/>
                    </a:lnTo>
                    <a:lnTo>
                      <a:pt x="1412865" y="353454"/>
                    </a:lnTo>
                    <a:lnTo>
                      <a:pt x="1469101" y="299430"/>
                    </a:lnTo>
                    <a:lnTo>
                      <a:pt x="1469101" y="0"/>
                    </a:lnTo>
                    <a:close/>
                  </a:path>
                </a:pathLst>
              </a:custGeom>
              <a:solidFill>
                <a:srgbClr val="8F4000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3AD34A-6866-80BF-808D-EC031902ED36}"/>
                </a:ext>
              </a:extLst>
            </p:cNvPr>
            <p:cNvSpPr/>
            <p:nvPr/>
          </p:nvSpPr>
          <p:spPr>
            <a:xfrm rot="2671787">
              <a:off x="2020483" y="3545144"/>
              <a:ext cx="1458129" cy="473689"/>
            </a:xfrm>
            <a:prstGeom prst="rect">
              <a:avLst/>
            </a:prstGeom>
            <a:solidFill>
              <a:srgbClr val="D14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8A8AC5-D0BC-F629-4880-54618C1178CA}"/>
                </a:ext>
              </a:extLst>
            </p:cNvPr>
            <p:cNvSpPr/>
            <p:nvPr/>
          </p:nvSpPr>
          <p:spPr>
            <a:xfrm rot="18911995">
              <a:off x="5745652" y="3652222"/>
              <a:ext cx="1108399" cy="450792"/>
            </a:xfrm>
            <a:prstGeom prst="rect">
              <a:avLst/>
            </a:prstGeom>
            <a:solidFill>
              <a:srgbClr val="D14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273A4349-F5AD-1D63-E69F-2B9261E0C5AC}"/>
                </a:ext>
              </a:extLst>
            </p:cNvPr>
            <p:cNvSpPr txBox="1"/>
            <p:nvPr/>
          </p:nvSpPr>
          <p:spPr>
            <a:xfrm rot="18900000">
              <a:off x="5435570" y="3772035"/>
              <a:ext cx="1701873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0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52" normalizeH="0" baseline="-2645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Clients</a:t>
              </a:r>
              <a:endParaRPr kumimoji="0" sz="2800" b="0" i="0" u="none" strike="noStrike" kern="1200" cap="none" spc="0" normalizeH="0" baseline="396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+mn-ea"/>
                <a:cs typeface="Montserrat SemiBold"/>
              </a:endParaRPr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403AEBD0-2F09-D658-3603-284EE54CA511}"/>
                </a:ext>
              </a:extLst>
            </p:cNvPr>
            <p:cNvSpPr txBox="1"/>
            <p:nvPr/>
          </p:nvSpPr>
          <p:spPr>
            <a:xfrm rot="2640000">
              <a:off x="2056813" y="3647038"/>
              <a:ext cx="1375734" cy="2669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0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Recruiti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n</a:t>
              </a:r>
              <a:r>
                <a:rPr kumimoji="0" sz="18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/>
                  <a:ea typeface="+mn-ea"/>
                  <a:cs typeface="Montserrat SemiBold"/>
                </a:rPr>
                <a:t>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+mn-ea"/>
                <a:cs typeface="Montserrat SemiBold"/>
              </a:endParaRPr>
            </a:p>
          </p:txBody>
        </p:sp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A08FB604-81EF-2587-D5D7-73D9EA0D01EB}"/>
              </a:ext>
            </a:extLst>
          </p:cNvPr>
          <p:cNvSpPr txBox="1"/>
          <p:nvPr/>
        </p:nvSpPr>
        <p:spPr>
          <a:xfrm>
            <a:off x="2282602" y="1422147"/>
            <a:ext cx="76267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TEAM BALANCED BUILDER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A69C6-41EF-5A7A-856A-F845089FBB34}"/>
              </a:ext>
            </a:extLst>
          </p:cNvPr>
          <p:cNvSpPr txBox="1"/>
          <p:nvPr/>
        </p:nvSpPr>
        <p:spPr>
          <a:xfrm>
            <a:off x="2923881" y="1946223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082799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94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504232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338212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600" b="1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784921" y="4180109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Montserrat SemiBold" pitchFamily="2" charset="0"/>
              </a:rPr>
              <a:t>DOLLY &amp; WILLIAM BRIGHT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747732" y="4609652"/>
            <a:ext cx="301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1,822,519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3074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8A9A16F7-F698-CD86-F45C-7B223C6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129722"/>
            <a:ext cx="3686738" cy="36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396DA65-E6F7-9A0E-6455-BCD8D56A59A7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994E85E-0DEF-3E43-85B5-9A1CEEA4E1EA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07F429C-4F59-DA52-35AF-4C34C2483962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6AC429E-7073-43D7-D0A4-FACA55851DBE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AF24162-AC80-948D-29C7-78AD6F6CC186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8FECEB7-7CB4-96AB-42F3-4966EDE6F7CC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143A168C-1392-49A3-348F-3B9EF5EB1BD4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EB78056-6EE8-4B46-1371-A707FB624C04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2A89846-A96C-1970-696C-054E66B47AF3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662AFF9D-EB56-C28A-97F9-FAE018843BB4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516B526-BF03-5178-BC8F-5116AC4373F2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BC2BFDF-68B7-75D5-44BE-E1E4C2152E3F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C0B66757-DEF1-FA90-C04B-ED830D04348E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F1C2274-188D-C9B6-C7C8-F3656D169871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FF0DCEDB-43FE-DEB4-B01F-421A71500950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7B757511-4E61-8660-E763-50E9FBFF0FF3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3C9D3B54-F44A-A94B-31FB-7233CFF8E036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9119BF92-EC35-524D-3EE6-D83AC7288FA1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2B789A2C-B1F3-6F9E-2530-F514064C5572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EF7C540E-96AA-B2D6-6BE4-8A531017C644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C6554252-BF2D-B91D-3AA1-78A454C5BAA0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76FAB871-6EA7-EE4B-758B-6BECAB40516C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3712232C-F303-414E-DB94-55D6963F7AE9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58EB1730-B512-413C-0014-4DE65F015D57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BEC9BD1F-817A-4FF6-7DBA-B8A42AE8CAB3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0D44E91B-85D1-E5B0-A957-0FB9D7D97A0E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2BF06C90-290B-ACFF-EFF8-B495409039CA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FAA77773-F5C7-B1D7-CFDF-D1B47152073B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17637017-650E-9CDF-39A4-6B6ABE36A17F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DA4B1620-4567-69D5-F3CC-7183CFB3AD8E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2A86D26D-D0CB-FF48-034D-69DF754D9AC7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A68CDC2B-B024-72E6-1981-E800E8B985E9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5BBED77F-7040-7515-5BAE-2CFC38234C29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D9D5832C-A82C-4D77-91D7-5A9EBD2D42CB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2520ED35-5F87-AC06-05F1-94A1F9926BC6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00883284-5A39-A66A-7DE4-DA57B1B6979B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A312196D-9E73-1005-5BA5-6EDE3825284F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39372D82-D1D5-DE09-921B-60F1C4AFA31E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782B25F6-840E-60A4-8AD4-840FB48C47C0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3EEE0CB3-D837-8CEC-66A6-6778A270D235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D3AB6A03-179C-8A07-1AEF-15837FCA44DB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D63AACEA-E439-4D7C-466E-7FAD070C289B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BD4A65A5-F7A6-FCB7-59B1-B456C4622756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6FC0BB9D-C6D7-9BB9-4F0F-20D15409A0EC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4A1235B7-1CE8-145A-7A1F-DF064BADB974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DFC30DE5-6C8F-35C8-5515-0F7489D22E91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5972788A-3063-830A-141E-2D9AA41973FB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49A9127E-EAC8-2946-DCA0-11D896910DD4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95858CA0-B03E-C87A-5CE4-A8672369F0F7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B01DA75C-8B1D-E95E-C6B1-D1A0D4209C65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D8C4737D-8F06-1F87-52B6-891B94CD9101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2FDA41FD-FD3C-8587-BDC4-CF86E1BBF2F3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548B6180-1D01-B692-8E87-BAEE305D3E21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6">
            <a:extLst>
              <a:ext uri="{FF2B5EF4-FFF2-40B4-BE49-F238E27FC236}">
                <a16:creationId xmlns:a16="http://schemas.microsoft.com/office/drawing/2014/main" id="{81D3FC38-DCA8-49BB-E9D4-E1EFFB9AA5D6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7">
            <a:extLst>
              <a:ext uri="{FF2B5EF4-FFF2-40B4-BE49-F238E27FC236}">
                <a16:creationId xmlns:a16="http://schemas.microsoft.com/office/drawing/2014/main" id="{5CE539A7-1025-EB8B-9AF4-5C028F8B80C6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9">
            <a:extLst>
              <a:ext uri="{FF2B5EF4-FFF2-40B4-BE49-F238E27FC236}">
                <a16:creationId xmlns:a16="http://schemas.microsoft.com/office/drawing/2014/main" id="{49AB75C9-BC36-3559-FE3E-2CAEB8333C2C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60">
            <a:extLst>
              <a:ext uri="{FF2B5EF4-FFF2-40B4-BE49-F238E27FC236}">
                <a16:creationId xmlns:a16="http://schemas.microsoft.com/office/drawing/2014/main" id="{3DF4EF11-B3F5-6570-D805-D028031C034C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1">
            <a:extLst>
              <a:ext uri="{FF2B5EF4-FFF2-40B4-BE49-F238E27FC236}">
                <a16:creationId xmlns:a16="http://schemas.microsoft.com/office/drawing/2014/main" id="{46CEA70E-312C-7B22-C64D-2DACAFBE42FB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2">
            <a:extLst>
              <a:ext uri="{FF2B5EF4-FFF2-40B4-BE49-F238E27FC236}">
                <a16:creationId xmlns:a16="http://schemas.microsoft.com/office/drawing/2014/main" id="{15A45548-3334-1597-B69B-21B3009A9A85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4">
            <a:extLst>
              <a:ext uri="{FF2B5EF4-FFF2-40B4-BE49-F238E27FC236}">
                <a16:creationId xmlns:a16="http://schemas.microsoft.com/office/drawing/2014/main" id="{ABF80449-4C0F-7454-3A80-2A2BEC468A2E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5">
            <a:extLst>
              <a:ext uri="{FF2B5EF4-FFF2-40B4-BE49-F238E27FC236}">
                <a16:creationId xmlns:a16="http://schemas.microsoft.com/office/drawing/2014/main" id="{58295ED2-E80C-270E-F29C-2AB2CB7851A8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6">
            <a:extLst>
              <a:ext uri="{FF2B5EF4-FFF2-40B4-BE49-F238E27FC236}">
                <a16:creationId xmlns:a16="http://schemas.microsoft.com/office/drawing/2014/main" id="{4E558266-B321-D285-A2D8-1B2F4BAD20B0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71">
            <a:extLst>
              <a:ext uri="{FF2B5EF4-FFF2-40B4-BE49-F238E27FC236}">
                <a16:creationId xmlns:a16="http://schemas.microsoft.com/office/drawing/2014/main" id="{80BE29AD-4AA6-B819-FBE4-C55525388DDC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5DD25323-83CA-C0E7-8C9F-B989DB9F1C3A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4C818341-6401-4630-A6CD-C2B8E6005A1A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BALANCED BUILDER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80B7D22B-C7FA-EAD4-77C4-A332553D7F9F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85180D30-512F-0612-65DF-62C0BF9B2C96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7690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94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504232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338212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011C53C-BB3B-C0AE-7F34-498A2BEFF4D0}"/>
              </a:ext>
            </a:extLst>
          </p:cNvPr>
          <p:cNvSpPr txBox="1"/>
          <p:nvPr/>
        </p:nvSpPr>
        <p:spPr>
          <a:xfrm>
            <a:off x="5968593" y="4179258"/>
            <a:ext cx="483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SELAH KAMUWANGA ROMAIN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90E9E5C-2917-3C24-A37E-C270E2F57508}"/>
              </a:ext>
            </a:extLst>
          </p:cNvPr>
          <p:cNvSpPr txBox="1"/>
          <p:nvPr/>
        </p:nvSpPr>
        <p:spPr>
          <a:xfrm>
            <a:off x="6544439" y="4582638"/>
            <a:ext cx="3454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  <a:latin typeface="Montserrat SemiBold" pitchFamily="2" charset="0"/>
              </a:rPr>
              <a:t>Group Leader | EVP: Steve Jenkins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A116EC-3312-DF28-A706-1B0253EBCA76}"/>
              </a:ext>
            </a:extLst>
          </p:cNvPr>
          <p:cNvSpPr txBox="1"/>
          <p:nvPr/>
        </p:nvSpPr>
        <p:spPr>
          <a:xfrm>
            <a:off x="6880990" y="4831650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925,060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15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E186E3A2-82D4-9BCE-013E-1E6102C7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45" y="2127756"/>
            <a:ext cx="3686739" cy="36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558A821E-D313-9E24-54D5-F7FEC46A6EAF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40E46A5-D08D-2AE5-AC72-9E03F7C92566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DB947A3-ECAD-6F0E-62B2-104F1FED1F36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26EBDF3-4F04-4B5F-A2E1-F720824918CD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04BBF04C-3728-F07E-5B27-06DEC7AA7C0C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A2D1AA5E-E07F-F17C-BEA2-C1EC4C564EE2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D4A67F82-C009-A037-9918-FC34A01D884C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E9C95A4-237B-0888-7DC8-ECD34F62094C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B8A995F-A9C0-7D4A-DAB2-44447080541F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ADCB44D-B79D-9D45-314E-AB00DD1219DC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5858408F-344A-93E5-3C96-FAFF92667332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B9BC62C9-CDC9-A74D-2024-8EE0C95CDF29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C9F913C8-4A5E-0C72-6D8A-189AA0DD9B61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E56CF299-BEF7-9C23-2EB5-B14B2137D378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A6648E36-7805-8FED-D88E-53C0268D1CEF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0AAB7C3F-B5E6-7201-D999-A573BF4A6A38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F7612350-4320-E9C8-2655-1BF17E4B3AE9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C5033CD1-BD5E-22E8-6270-F61A9AAF2355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63E7BBF4-B8CB-894E-EC57-4EBFF0B63678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C3F8BCE9-11C9-5454-5F07-4191DAFA6D34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2C12C836-02D6-9292-AD5E-6FFEAF414192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6786FD09-DF75-39A3-47AF-FDC5A78623C0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B8011FA0-42F2-2EEB-98EE-9C3A4550A69D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F31E0229-EF4E-4881-2163-CD0D52DED7C7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20C3ECB6-1408-9244-44E4-8C673E3DF52B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3B5C2E8F-4D17-FE71-7C76-5DBB08606423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576ACE08-61FD-AB65-06C8-9CDC141F6C8B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0">
            <a:extLst>
              <a:ext uri="{FF2B5EF4-FFF2-40B4-BE49-F238E27FC236}">
                <a16:creationId xmlns:a16="http://schemas.microsoft.com/office/drawing/2014/main" id="{3D254E62-CB51-274C-5EF4-607E62A19D19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1">
            <a:extLst>
              <a:ext uri="{FF2B5EF4-FFF2-40B4-BE49-F238E27FC236}">
                <a16:creationId xmlns:a16="http://schemas.microsoft.com/office/drawing/2014/main" id="{528931B0-60A2-3FFC-BF4B-39300CEA398B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8823FEE8-C448-481C-C6C6-06A5ADFC97E1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3">
            <a:extLst>
              <a:ext uri="{FF2B5EF4-FFF2-40B4-BE49-F238E27FC236}">
                <a16:creationId xmlns:a16="http://schemas.microsoft.com/office/drawing/2014/main" id="{FF630580-9F38-444E-AADB-EB336C40DCF0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4">
            <a:extLst>
              <a:ext uri="{FF2B5EF4-FFF2-40B4-BE49-F238E27FC236}">
                <a16:creationId xmlns:a16="http://schemas.microsoft.com/office/drawing/2014/main" id="{F121CBC8-BC75-5B2C-B10B-FA3412CC8C47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1FC0F75F-73AE-12AE-B34F-1DDB7002DB74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49143F11-B5DB-5702-790B-99509D706C32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7">
            <a:extLst>
              <a:ext uri="{FF2B5EF4-FFF2-40B4-BE49-F238E27FC236}">
                <a16:creationId xmlns:a16="http://schemas.microsoft.com/office/drawing/2014/main" id="{BB96C4BA-ED70-E21F-390C-8F326AE87623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8">
            <a:extLst>
              <a:ext uri="{FF2B5EF4-FFF2-40B4-BE49-F238E27FC236}">
                <a16:creationId xmlns:a16="http://schemas.microsoft.com/office/drawing/2014/main" id="{5593548D-2255-B6FA-D5B4-BB4E6D0194F3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39">
            <a:extLst>
              <a:ext uri="{FF2B5EF4-FFF2-40B4-BE49-F238E27FC236}">
                <a16:creationId xmlns:a16="http://schemas.microsoft.com/office/drawing/2014/main" id="{F2CFCEBB-53C3-FB58-BD11-5CDED7B85E8D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0">
            <a:extLst>
              <a:ext uri="{FF2B5EF4-FFF2-40B4-BE49-F238E27FC236}">
                <a16:creationId xmlns:a16="http://schemas.microsoft.com/office/drawing/2014/main" id="{C51D2EA5-80B8-AE60-435E-A178E63C8E2F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1">
            <a:extLst>
              <a:ext uri="{FF2B5EF4-FFF2-40B4-BE49-F238E27FC236}">
                <a16:creationId xmlns:a16="http://schemas.microsoft.com/office/drawing/2014/main" id="{7D31082A-2C84-DC2E-A854-A068C93FF35C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2">
            <a:extLst>
              <a:ext uri="{FF2B5EF4-FFF2-40B4-BE49-F238E27FC236}">
                <a16:creationId xmlns:a16="http://schemas.microsoft.com/office/drawing/2014/main" id="{FF35D541-545C-21E0-E089-66E19419A650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3">
            <a:extLst>
              <a:ext uri="{FF2B5EF4-FFF2-40B4-BE49-F238E27FC236}">
                <a16:creationId xmlns:a16="http://schemas.microsoft.com/office/drawing/2014/main" id="{DB992D63-F8BC-6FF2-8585-A8D79D034A50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4">
            <a:extLst>
              <a:ext uri="{FF2B5EF4-FFF2-40B4-BE49-F238E27FC236}">
                <a16:creationId xmlns:a16="http://schemas.microsoft.com/office/drawing/2014/main" id="{60AC1226-9854-6418-B044-45FA6CF5912A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5">
            <a:extLst>
              <a:ext uri="{FF2B5EF4-FFF2-40B4-BE49-F238E27FC236}">
                <a16:creationId xmlns:a16="http://schemas.microsoft.com/office/drawing/2014/main" id="{7379B21C-3E95-678D-2C29-10CDB652DCE4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6">
            <a:extLst>
              <a:ext uri="{FF2B5EF4-FFF2-40B4-BE49-F238E27FC236}">
                <a16:creationId xmlns:a16="http://schemas.microsoft.com/office/drawing/2014/main" id="{57D1C005-EF8A-E2DF-8C4E-E47C451F16EE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7">
            <a:extLst>
              <a:ext uri="{FF2B5EF4-FFF2-40B4-BE49-F238E27FC236}">
                <a16:creationId xmlns:a16="http://schemas.microsoft.com/office/drawing/2014/main" id="{C881BAE8-21B6-C691-9493-38558661CA7D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8">
            <a:extLst>
              <a:ext uri="{FF2B5EF4-FFF2-40B4-BE49-F238E27FC236}">
                <a16:creationId xmlns:a16="http://schemas.microsoft.com/office/drawing/2014/main" id="{4ADA6F86-6EB1-49A3-1D32-F44029C6AD89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49">
            <a:extLst>
              <a:ext uri="{FF2B5EF4-FFF2-40B4-BE49-F238E27FC236}">
                <a16:creationId xmlns:a16="http://schemas.microsoft.com/office/drawing/2014/main" id="{F600584E-17B7-1058-CFFA-39C5151841B3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EB4A5955-AB64-A27F-95B5-B405DCB09A53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1">
            <a:extLst>
              <a:ext uri="{FF2B5EF4-FFF2-40B4-BE49-F238E27FC236}">
                <a16:creationId xmlns:a16="http://schemas.microsoft.com/office/drawing/2014/main" id="{5710CAB5-E091-8486-74E4-8BEEBD2600DE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2">
            <a:extLst>
              <a:ext uri="{FF2B5EF4-FFF2-40B4-BE49-F238E27FC236}">
                <a16:creationId xmlns:a16="http://schemas.microsoft.com/office/drawing/2014/main" id="{D431B8E5-F466-6DF0-1DBB-A4EEAE4A0F4B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3">
            <a:extLst>
              <a:ext uri="{FF2B5EF4-FFF2-40B4-BE49-F238E27FC236}">
                <a16:creationId xmlns:a16="http://schemas.microsoft.com/office/drawing/2014/main" id="{B24318D8-E2B9-C9F9-E5F9-94583A51474C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4">
            <a:extLst>
              <a:ext uri="{FF2B5EF4-FFF2-40B4-BE49-F238E27FC236}">
                <a16:creationId xmlns:a16="http://schemas.microsoft.com/office/drawing/2014/main" id="{3DFAD042-13C0-BFC9-AC09-424DEB88C7C7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5">
            <a:extLst>
              <a:ext uri="{FF2B5EF4-FFF2-40B4-BE49-F238E27FC236}">
                <a16:creationId xmlns:a16="http://schemas.microsoft.com/office/drawing/2014/main" id="{B548AC95-EFA1-BBA0-D592-D84532E27F1F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6">
            <a:extLst>
              <a:ext uri="{FF2B5EF4-FFF2-40B4-BE49-F238E27FC236}">
                <a16:creationId xmlns:a16="http://schemas.microsoft.com/office/drawing/2014/main" id="{6DEDA82A-7448-FD9E-1B69-98350E2412A9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57">
            <a:extLst>
              <a:ext uri="{FF2B5EF4-FFF2-40B4-BE49-F238E27FC236}">
                <a16:creationId xmlns:a16="http://schemas.microsoft.com/office/drawing/2014/main" id="{52DEB2AD-31EA-2BC6-42FE-942B62EC10A8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59">
            <a:extLst>
              <a:ext uri="{FF2B5EF4-FFF2-40B4-BE49-F238E27FC236}">
                <a16:creationId xmlns:a16="http://schemas.microsoft.com/office/drawing/2014/main" id="{43553307-0C22-1DB2-2340-64243846D8CF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0">
            <a:extLst>
              <a:ext uri="{FF2B5EF4-FFF2-40B4-BE49-F238E27FC236}">
                <a16:creationId xmlns:a16="http://schemas.microsoft.com/office/drawing/2014/main" id="{DBE65C29-7C33-5101-0E03-14B1EC8ECCB7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1">
            <a:extLst>
              <a:ext uri="{FF2B5EF4-FFF2-40B4-BE49-F238E27FC236}">
                <a16:creationId xmlns:a16="http://schemas.microsoft.com/office/drawing/2014/main" id="{A81E75E7-1352-7582-D11D-9084CDEADAA1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2">
            <a:extLst>
              <a:ext uri="{FF2B5EF4-FFF2-40B4-BE49-F238E27FC236}">
                <a16:creationId xmlns:a16="http://schemas.microsoft.com/office/drawing/2014/main" id="{AE07B6AA-E7D2-EAA4-B610-D269513FE892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4">
            <a:extLst>
              <a:ext uri="{FF2B5EF4-FFF2-40B4-BE49-F238E27FC236}">
                <a16:creationId xmlns:a16="http://schemas.microsoft.com/office/drawing/2014/main" id="{E32FFFBA-E54D-7A75-D65F-B013FDFF9563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65">
            <a:extLst>
              <a:ext uri="{FF2B5EF4-FFF2-40B4-BE49-F238E27FC236}">
                <a16:creationId xmlns:a16="http://schemas.microsoft.com/office/drawing/2014/main" id="{0A3A10FF-8733-FE31-5FC3-94CBBAC47039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Freeform 66">
            <a:extLst>
              <a:ext uri="{FF2B5EF4-FFF2-40B4-BE49-F238E27FC236}">
                <a16:creationId xmlns:a16="http://schemas.microsoft.com/office/drawing/2014/main" id="{156B3547-5B3D-43F7-8ACC-63955F9F74FD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Freeform 71">
            <a:extLst>
              <a:ext uri="{FF2B5EF4-FFF2-40B4-BE49-F238E27FC236}">
                <a16:creationId xmlns:a16="http://schemas.microsoft.com/office/drawing/2014/main" id="{0B574AC5-56EB-F361-D745-16094E9EA342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66D34A7B-FB24-DC64-76B5-AD469FCAD7C9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BELOW EVP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1480B657-E9E0-12C8-385A-C45FC169D50C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TEAM BALANCED BUILDER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B55A2F4B-09B4-9DED-284B-AEC3BC3257EE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BACB4A60-6C2D-A70C-47C8-AD2FA5D01DE8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40577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  <p:bldP spid="2061" grpId="0" animBg="1"/>
      <p:bldP spid="2061" grpId="1" animBg="1"/>
      <p:bldP spid="2061" grpId="2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8" name="Picture 7" descr="People shaking hands">
            <a:extLst>
              <a:ext uri="{FF2B5EF4-FFF2-40B4-BE49-F238E27FC236}">
                <a16:creationId xmlns:a16="http://schemas.microsoft.com/office/drawing/2014/main" id="{515D9F81-8D9F-7EDB-B92E-5D844CA1F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10800" r="14658" b="987"/>
          <a:stretch/>
        </p:blipFill>
        <p:spPr>
          <a:xfrm>
            <a:off x="8099470" y="9728"/>
            <a:ext cx="3470252" cy="68580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A95EC10-1BA1-884E-102A-8E7B13B05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640397"/>
            <a:ext cx="2309458" cy="727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7C8C5-3F0B-A01F-D774-6D0D4291F6C4}"/>
              </a:ext>
            </a:extLst>
          </p:cNvPr>
          <p:cNvSpPr txBox="1"/>
          <p:nvPr/>
        </p:nvSpPr>
        <p:spPr>
          <a:xfrm>
            <a:off x="612230" y="2867875"/>
            <a:ext cx="76267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PERSONAL RECRUITMENT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30C18-C270-5783-787E-119BEF685759}"/>
              </a:ext>
            </a:extLst>
          </p:cNvPr>
          <p:cNvSpPr txBox="1"/>
          <p:nvPr/>
        </p:nvSpPr>
        <p:spPr>
          <a:xfrm>
            <a:off x="612230" y="3391951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674100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52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225090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059070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600" b="1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505779" y="4180109"/>
            <a:ext cx="48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Montserrat SemiBold" pitchFamily="2" charset="0"/>
              </a:rPr>
              <a:t>DARYL HARPER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534590" y="4582269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14 RECRUITS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4098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FCE4BE04-5D12-1592-9E56-750B1B1A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65" y="2127757"/>
            <a:ext cx="3686739" cy="36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6E8BB553-49D6-61FD-A4EC-D104924B189B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4760833D-9317-95A2-7E48-BA77E0B196FC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838ED0B-FE0E-2512-FB18-B9D746DED223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0647832-C031-CC26-B4DB-D47BAA70E755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6C67E0C-1FA0-FBB6-04C3-DD67F4028C9D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3DA132EA-F5E6-E07B-4331-23EFF8CD2BC5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34AC57-69AB-85C2-D3BE-F0E361731748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AE6878B-26AD-5F8F-0E24-F29205BBC96C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80CB9E6D-4DC3-712C-7429-413A6CC763C6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AA225C3-A01E-E2E6-66D1-A36CC91D832F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9070515-F078-C1A2-FF3C-E1F819FFFE65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31D9431C-C062-43FF-1115-0908E207B73E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0959439F-1566-4B5E-4496-4BC83B443962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55EDE36C-9669-59A5-AEFD-2E40A51945DB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98CEFDCA-656D-3AF3-71E9-4C226477AF0C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C4A40966-134E-D90F-AF1B-1CFF9E21FDAC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6CE5729F-29A7-D590-440F-5F2578999CF8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5AFED949-4DFE-34E1-B576-8620B5B8E463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DF6724A2-DA60-9806-17E9-471676E43D80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FCDE273-3924-4BB9-A464-3382C8443966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8E53A84E-19A8-22BB-44C6-EE21F8FD1B02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2A250BCE-F0DD-51C6-9934-91515D5625DE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E1B6CB07-FD12-88EB-191A-04162C21430D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9E19D988-BD6F-3B4B-CA36-11109D7BC565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9DB1B237-7832-0814-2F06-1F49473F1F3D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D434BB58-74C6-70ED-244B-646C5434C895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64403D26-A79F-9A97-1B49-F6EFBAA28A7F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109908CF-55F6-8ED8-231E-DF161387D30F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0C933675-4608-3FC3-D951-3C46130C77EC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0B9D23D5-F1D5-E74B-3028-9D6DB98A2B73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17FD76CA-7894-16D8-71E7-DBCF722B3E0D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BFA82DF9-C85B-3289-940F-26C0188F15E6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309A059B-51F9-5814-AB1C-2ED999221263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49037806-A886-028B-25D0-1686E47FDC3A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6C33DF90-75D3-1182-2175-C225018EE153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8CF9A5FC-2736-CE45-7CC8-3868869A3C0E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CD5B9758-C2EB-624E-7301-3564C9D7E2AC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9A349948-CBA4-500F-55AF-DD2257093580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BC25BFFF-0077-6AA8-DC98-5473948D1EA7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4307B74F-75DE-A7EB-7EDD-28DDC5DA05CE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34F97CF9-9C2B-27C8-A8E7-839F09484161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B0C0DFD8-0BDE-3E92-7A4A-1E47165E2426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F39C33FF-7E62-AA51-F8C4-D61E4F958195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C70CAA16-D78F-ECE7-456C-B5DB1004693D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47526F53-D5F8-6135-88D9-1EB26DEB9ACF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1DD942CB-C4FB-EC31-A950-8C1144F7602E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64DE9604-7785-B257-6F8D-48C68A85D5EA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E1D28C63-67AF-8060-8276-1FA6B6D13FB3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8E78B734-39AE-305C-812B-494D86F9990E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9682242E-BB40-1BC4-250F-86D51B224364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071D8193-B719-BB47-D704-5D59D0FD08EF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DF1068D8-11B2-A520-180E-7292DDEF34D8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4063EB9F-3750-C559-1DB6-722EFC1658C1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" name="Freeform 56">
            <a:extLst>
              <a:ext uri="{FF2B5EF4-FFF2-40B4-BE49-F238E27FC236}">
                <a16:creationId xmlns:a16="http://schemas.microsoft.com/office/drawing/2014/main" id="{A5F954E9-389C-448D-96D7-B758EF365CC8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" name="Freeform 57">
            <a:extLst>
              <a:ext uri="{FF2B5EF4-FFF2-40B4-BE49-F238E27FC236}">
                <a16:creationId xmlns:a16="http://schemas.microsoft.com/office/drawing/2014/main" id="{8F790C87-AC83-8978-84E9-B2D9C7FEA13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9" name="Freeform 59">
            <a:extLst>
              <a:ext uri="{FF2B5EF4-FFF2-40B4-BE49-F238E27FC236}">
                <a16:creationId xmlns:a16="http://schemas.microsoft.com/office/drawing/2014/main" id="{20D27A0C-097A-73F6-4F40-A26E8B5E3CBD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0" name="Freeform 60">
            <a:extLst>
              <a:ext uri="{FF2B5EF4-FFF2-40B4-BE49-F238E27FC236}">
                <a16:creationId xmlns:a16="http://schemas.microsoft.com/office/drawing/2014/main" id="{93172E0D-481F-16BA-860B-9D1D8761DC42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Freeform 61">
            <a:extLst>
              <a:ext uri="{FF2B5EF4-FFF2-40B4-BE49-F238E27FC236}">
                <a16:creationId xmlns:a16="http://schemas.microsoft.com/office/drawing/2014/main" id="{4BA3F398-831A-3946-5629-038C866C8070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2" name="Freeform 62">
            <a:extLst>
              <a:ext uri="{FF2B5EF4-FFF2-40B4-BE49-F238E27FC236}">
                <a16:creationId xmlns:a16="http://schemas.microsoft.com/office/drawing/2014/main" id="{227DE94B-D299-BD65-6534-8130E4921AE9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3" name="Freeform 64">
            <a:extLst>
              <a:ext uri="{FF2B5EF4-FFF2-40B4-BE49-F238E27FC236}">
                <a16:creationId xmlns:a16="http://schemas.microsoft.com/office/drawing/2014/main" id="{B082884C-8A2E-3A21-BC1A-BB2044965DB2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4" name="Freeform 65">
            <a:extLst>
              <a:ext uri="{FF2B5EF4-FFF2-40B4-BE49-F238E27FC236}">
                <a16:creationId xmlns:a16="http://schemas.microsoft.com/office/drawing/2014/main" id="{AC4FA23C-533E-2A1F-21BC-1D2F1CC6E977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 66">
            <a:extLst>
              <a:ext uri="{FF2B5EF4-FFF2-40B4-BE49-F238E27FC236}">
                <a16:creationId xmlns:a16="http://schemas.microsoft.com/office/drawing/2014/main" id="{7FEB85C1-EA6E-9BC6-58B3-9025375C656B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6" name="Freeform 71">
            <a:extLst>
              <a:ext uri="{FF2B5EF4-FFF2-40B4-BE49-F238E27FC236}">
                <a16:creationId xmlns:a16="http://schemas.microsoft.com/office/drawing/2014/main" id="{F013CA4F-B463-BD42-7518-AF2CCE977E9E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TextBox 4106">
            <a:extLst>
              <a:ext uri="{FF2B5EF4-FFF2-40B4-BE49-F238E27FC236}">
                <a16:creationId xmlns:a16="http://schemas.microsoft.com/office/drawing/2014/main" id="{8FC97B78-B948-CE4D-2277-658277710EF3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4108" name="TextBox 4107">
            <a:extLst>
              <a:ext uri="{FF2B5EF4-FFF2-40B4-BE49-F238E27FC236}">
                <a16:creationId xmlns:a16="http://schemas.microsoft.com/office/drawing/2014/main" id="{8CE163DB-AE9E-7D4C-FEA4-A6A7825BF85E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RECRUITMENT</a:t>
            </a:r>
          </a:p>
        </p:txBody>
      </p:sp>
      <p:sp>
        <p:nvSpPr>
          <p:cNvPr id="4109" name="TextBox 4108">
            <a:extLst>
              <a:ext uri="{FF2B5EF4-FFF2-40B4-BE49-F238E27FC236}">
                <a16:creationId xmlns:a16="http://schemas.microsoft.com/office/drawing/2014/main" id="{A0F38AAB-D1C2-17CB-55B6-5D6AFBB1F59D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4110" name="TextBox 4109">
            <a:extLst>
              <a:ext uri="{FF2B5EF4-FFF2-40B4-BE49-F238E27FC236}">
                <a16:creationId xmlns:a16="http://schemas.microsoft.com/office/drawing/2014/main" id="{EFBD4000-F293-BA1C-2814-7EBFD6442B02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1056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409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409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409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410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410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410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410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410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410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410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4096" grpId="0" animBg="1"/>
      <p:bldP spid="4096" grpId="1" animBg="1"/>
      <p:bldP spid="4096" grpId="2" animBg="1"/>
      <p:bldP spid="4097" grpId="0" animBg="1"/>
      <p:bldP spid="4097" grpId="1" animBg="1"/>
      <p:bldP spid="4097" grpId="2" animBg="1"/>
      <p:bldP spid="4099" grpId="0" animBg="1"/>
      <p:bldP spid="4099" grpId="1" animBg="1"/>
      <p:bldP spid="4099" grpId="2" animBg="1"/>
      <p:bldP spid="4100" grpId="0" animBg="1"/>
      <p:bldP spid="4100" grpId="1" animBg="1"/>
      <p:bldP spid="4100" grpId="2" animBg="1"/>
      <p:bldP spid="4101" grpId="0" animBg="1"/>
      <p:bldP spid="4101" grpId="1" animBg="1"/>
      <p:bldP spid="4101" grpId="2" animBg="1"/>
      <p:bldP spid="4102" grpId="0" animBg="1"/>
      <p:bldP spid="4102" grpId="1" animBg="1"/>
      <p:bldP spid="4102" grpId="2" animBg="1"/>
      <p:bldP spid="4103" grpId="0" animBg="1"/>
      <p:bldP spid="4103" grpId="1" animBg="1"/>
      <p:bldP spid="4103" grpId="2" animBg="1"/>
      <p:bldP spid="4104" grpId="0" animBg="1"/>
      <p:bldP spid="4104" grpId="1" animBg="1"/>
      <p:bldP spid="4104" grpId="2" animBg="1"/>
      <p:bldP spid="4105" grpId="0" animBg="1"/>
      <p:bldP spid="4105" grpId="1" animBg="1"/>
      <p:bldP spid="4105" grpId="2" animBg="1"/>
      <p:bldP spid="4106" grpId="0" animBg="1"/>
      <p:bldP spid="4106" grpId="1" animBg="1"/>
      <p:bldP spid="4106" grpId="2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65" y="232312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4390403" y="318511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5224383" y="340366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149063" y="4781644"/>
            <a:ext cx="483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KRISTINE TANYAG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773163" y="5168561"/>
            <a:ext cx="3686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Group Leader | EVP: Dolly &amp; William Bright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33B1610-6988-F70D-5EE6-8A6B627DC4E5}"/>
              </a:ext>
            </a:extLst>
          </p:cNvPr>
          <p:cNvSpPr txBox="1"/>
          <p:nvPr/>
        </p:nvSpPr>
        <p:spPr>
          <a:xfrm>
            <a:off x="1177872" y="5416350"/>
            <a:ext cx="278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8 RECRUITS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9F5DA-3789-98FC-51AB-C907AD5782F7}"/>
              </a:ext>
            </a:extLst>
          </p:cNvPr>
          <p:cNvSpPr txBox="1"/>
          <p:nvPr/>
        </p:nvSpPr>
        <p:spPr>
          <a:xfrm>
            <a:off x="7199781" y="4739981"/>
            <a:ext cx="483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EVELYN CUNANAN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BC09D79-09F3-9AE0-2274-8BA6ED048F92}"/>
              </a:ext>
            </a:extLst>
          </p:cNvPr>
          <p:cNvSpPr txBox="1"/>
          <p:nvPr/>
        </p:nvSpPr>
        <p:spPr>
          <a:xfrm>
            <a:off x="7841192" y="5118890"/>
            <a:ext cx="355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Group Leader | EVP: Dolly &amp; William Bright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870AEFE-3931-F527-27AE-976D97D8339D}"/>
              </a:ext>
            </a:extLst>
          </p:cNvPr>
          <p:cNvSpPr txBox="1"/>
          <p:nvPr/>
        </p:nvSpPr>
        <p:spPr>
          <a:xfrm>
            <a:off x="8228590" y="5374687"/>
            <a:ext cx="278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8 RECRUITS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17" name="Picture 16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F26AEBB6-507F-FD02-957B-399D776245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5" t="16512" r="37701" b="39915"/>
          <a:stretch/>
        </p:blipFill>
        <p:spPr>
          <a:xfrm>
            <a:off x="1441006" y="2332925"/>
            <a:ext cx="2254673" cy="225467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4338" name="Picture 2" descr="A person in a pink suit&#10;&#10;Description automatically generated">
            <a:extLst>
              <a:ext uri="{FF2B5EF4-FFF2-40B4-BE49-F238E27FC236}">
                <a16:creationId xmlns:a16="http://schemas.microsoft.com/office/drawing/2014/main" id="{6C57D9CA-BF08-0491-9050-4ECF0B9D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2" y="2295946"/>
            <a:ext cx="2254673" cy="22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5228EC08-92DD-91E3-64AA-05E101EFAE94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0E37E50-6708-DE29-73EE-3FFF83AFD85C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A60FE90F-94F4-E206-BE14-591F8B8C1557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5A7C198-2337-2225-60BF-15B2C6AAA956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34A7E6A-604C-B433-E06E-4B2E6BF66386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3ADFE034-B450-C1FD-D568-A6A2F7F15025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58B6809A-0126-9C26-23D4-7977AFBDDF11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027771A1-0AF6-9D72-9927-809F180FDB6E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F98A20F5-E312-A474-4A0E-7C49266ABB95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5050F830-E738-5254-638E-FF9C5326DFFB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9DC6B73F-8CEC-0986-8131-BAFF73869F28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D24BB986-3379-589C-F5A5-5E854E4CAB8C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0C6093D8-F728-91CF-279D-98B67AF026DD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3D1666A7-46F0-EA09-BC57-33CCBA612AD6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03A0BB24-A130-7181-0E3F-D400B6857CC5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8">
            <a:extLst>
              <a:ext uri="{FF2B5EF4-FFF2-40B4-BE49-F238E27FC236}">
                <a16:creationId xmlns:a16="http://schemas.microsoft.com/office/drawing/2014/main" id="{721930F9-CA33-E174-EAE2-9D2D89C923A2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19">
            <a:extLst>
              <a:ext uri="{FF2B5EF4-FFF2-40B4-BE49-F238E27FC236}">
                <a16:creationId xmlns:a16="http://schemas.microsoft.com/office/drawing/2014/main" id="{D77246EA-8BDC-F93C-010B-3EE8230DC5F5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id="{69A1D083-5375-49EC-3E04-9E7CB941BEF9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87123F96-6E5D-240B-496E-5367BF54ECCC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7B4629F1-08A5-472A-2F63-7C4FB88407B1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C09827E9-49D6-54AA-DC4C-26E81C709ECD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4">
            <a:extLst>
              <a:ext uri="{FF2B5EF4-FFF2-40B4-BE49-F238E27FC236}">
                <a16:creationId xmlns:a16="http://schemas.microsoft.com/office/drawing/2014/main" id="{45E4665F-5AD3-FFF5-04D2-6A314590E74D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B1F5495A-74D2-71B4-986C-412B62817AD9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2B79A5BB-62C6-6BB4-9D32-44C9A6CFE215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27">
            <a:extLst>
              <a:ext uri="{FF2B5EF4-FFF2-40B4-BE49-F238E27FC236}">
                <a16:creationId xmlns:a16="http://schemas.microsoft.com/office/drawing/2014/main" id="{D1B25AAC-6E82-625C-26C8-8BE2D859EA77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2252B1F1-9305-E4F6-6C92-B83F8840A4BF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29">
            <a:extLst>
              <a:ext uri="{FF2B5EF4-FFF2-40B4-BE49-F238E27FC236}">
                <a16:creationId xmlns:a16="http://schemas.microsoft.com/office/drawing/2014/main" id="{1771349D-992A-5607-6A54-06F54AD5FB43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0">
            <a:extLst>
              <a:ext uri="{FF2B5EF4-FFF2-40B4-BE49-F238E27FC236}">
                <a16:creationId xmlns:a16="http://schemas.microsoft.com/office/drawing/2014/main" id="{5B4DDF81-D596-1088-7A83-2FF97A788C08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ED472063-9F43-4940-FE1C-2AE8DA27E895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7EC94ADC-9FDF-A350-9A9C-0EE8C8020006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3">
            <a:extLst>
              <a:ext uri="{FF2B5EF4-FFF2-40B4-BE49-F238E27FC236}">
                <a16:creationId xmlns:a16="http://schemas.microsoft.com/office/drawing/2014/main" id="{7E856A74-1116-7F1B-0CEE-D962C620E01B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4">
            <a:extLst>
              <a:ext uri="{FF2B5EF4-FFF2-40B4-BE49-F238E27FC236}">
                <a16:creationId xmlns:a16="http://schemas.microsoft.com/office/drawing/2014/main" id="{C05390C6-B340-56DB-8EA8-6D53F25209DA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5">
            <a:extLst>
              <a:ext uri="{FF2B5EF4-FFF2-40B4-BE49-F238E27FC236}">
                <a16:creationId xmlns:a16="http://schemas.microsoft.com/office/drawing/2014/main" id="{D0AED79B-77EF-BDB9-5B15-9DC2533C289A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36">
            <a:extLst>
              <a:ext uri="{FF2B5EF4-FFF2-40B4-BE49-F238E27FC236}">
                <a16:creationId xmlns:a16="http://schemas.microsoft.com/office/drawing/2014/main" id="{96363EBE-CA2D-0A3F-E250-D77F17997849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37">
            <a:extLst>
              <a:ext uri="{FF2B5EF4-FFF2-40B4-BE49-F238E27FC236}">
                <a16:creationId xmlns:a16="http://schemas.microsoft.com/office/drawing/2014/main" id="{F80DA415-3A4C-3DCB-F175-07A9E5DDC718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38">
            <a:extLst>
              <a:ext uri="{FF2B5EF4-FFF2-40B4-BE49-F238E27FC236}">
                <a16:creationId xmlns:a16="http://schemas.microsoft.com/office/drawing/2014/main" id="{54E3FF0A-3C16-DF7A-22EA-81057FB36584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39">
            <a:extLst>
              <a:ext uri="{FF2B5EF4-FFF2-40B4-BE49-F238E27FC236}">
                <a16:creationId xmlns:a16="http://schemas.microsoft.com/office/drawing/2014/main" id="{30DA3D22-4B27-A996-99A3-209F0B21333A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0">
            <a:extLst>
              <a:ext uri="{FF2B5EF4-FFF2-40B4-BE49-F238E27FC236}">
                <a16:creationId xmlns:a16="http://schemas.microsoft.com/office/drawing/2014/main" id="{6FE83126-38CC-0627-A9F7-69F39A7577B8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1">
            <a:extLst>
              <a:ext uri="{FF2B5EF4-FFF2-40B4-BE49-F238E27FC236}">
                <a16:creationId xmlns:a16="http://schemas.microsoft.com/office/drawing/2014/main" id="{1BC6222D-ACF6-8248-1453-780D9DE65AE2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2">
            <a:extLst>
              <a:ext uri="{FF2B5EF4-FFF2-40B4-BE49-F238E27FC236}">
                <a16:creationId xmlns:a16="http://schemas.microsoft.com/office/drawing/2014/main" id="{519B53C5-AE93-D0E8-ABAA-A10F50BE692E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3">
            <a:extLst>
              <a:ext uri="{FF2B5EF4-FFF2-40B4-BE49-F238E27FC236}">
                <a16:creationId xmlns:a16="http://schemas.microsoft.com/office/drawing/2014/main" id="{9196CAC8-50DA-15CC-75FC-3C7E003DA391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4">
            <a:extLst>
              <a:ext uri="{FF2B5EF4-FFF2-40B4-BE49-F238E27FC236}">
                <a16:creationId xmlns:a16="http://schemas.microsoft.com/office/drawing/2014/main" id="{1A16446B-1F43-1B4D-8F04-7937725214B1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45">
            <a:extLst>
              <a:ext uri="{FF2B5EF4-FFF2-40B4-BE49-F238E27FC236}">
                <a16:creationId xmlns:a16="http://schemas.microsoft.com/office/drawing/2014/main" id="{D2A487E9-AF3D-B80C-B107-B13C8CDD5562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46">
            <a:extLst>
              <a:ext uri="{FF2B5EF4-FFF2-40B4-BE49-F238E27FC236}">
                <a16:creationId xmlns:a16="http://schemas.microsoft.com/office/drawing/2014/main" id="{4E982626-BCE4-491A-D3AC-0693A9A89963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47">
            <a:extLst>
              <a:ext uri="{FF2B5EF4-FFF2-40B4-BE49-F238E27FC236}">
                <a16:creationId xmlns:a16="http://schemas.microsoft.com/office/drawing/2014/main" id="{EE5090B9-CA85-20B3-C14A-94FD1CB4FC00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48">
            <a:extLst>
              <a:ext uri="{FF2B5EF4-FFF2-40B4-BE49-F238E27FC236}">
                <a16:creationId xmlns:a16="http://schemas.microsoft.com/office/drawing/2014/main" id="{96454FAB-E296-5C05-7BDB-521756959FAB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49">
            <a:extLst>
              <a:ext uri="{FF2B5EF4-FFF2-40B4-BE49-F238E27FC236}">
                <a16:creationId xmlns:a16="http://schemas.microsoft.com/office/drawing/2014/main" id="{44C8A2D4-4EC9-13E8-D7E5-74A2FF370405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0">
            <a:extLst>
              <a:ext uri="{FF2B5EF4-FFF2-40B4-BE49-F238E27FC236}">
                <a16:creationId xmlns:a16="http://schemas.microsoft.com/office/drawing/2014/main" id="{E2999E70-9BB3-DBB9-E2AF-3EAFD91F2C8B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6" name="Freeform 51">
            <a:extLst>
              <a:ext uri="{FF2B5EF4-FFF2-40B4-BE49-F238E27FC236}">
                <a16:creationId xmlns:a16="http://schemas.microsoft.com/office/drawing/2014/main" id="{7D374C65-0FB2-F7AC-EAA8-B31691847266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7" name="Freeform 52">
            <a:extLst>
              <a:ext uri="{FF2B5EF4-FFF2-40B4-BE49-F238E27FC236}">
                <a16:creationId xmlns:a16="http://schemas.microsoft.com/office/drawing/2014/main" id="{9A4502B2-147B-6917-4571-72E7FE6EA5FE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9" name="Freeform 53">
            <a:extLst>
              <a:ext uri="{FF2B5EF4-FFF2-40B4-BE49-F238E27FC236}">
                <a16:creationId xmlns:a16="http://schemas.microsoft.com/office/drawing/2014/main" id="{43EE1FCF-CEAF-DFCF-4780-A8CB74E02F3E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0" name="Freeform 54">
            <a:extLst>
              <a:ext uri="{FF2B5EF4-FFF2-40B4-BE49-F238E27FC236}">
                <a16:creationId xmlns:a16="http://schemas.microsoft.com/office/drawing/2014/main" id="{8DEA5BD4-489E-96A8-887A-39FFD9E86D74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1" name="Freeform 55">
            <a:extLst>
              <a:ext uri="{FF2B5EF4-FFF2-40B4-BE49-F238E27FC236}">
                <a16:creationId xmlns:a16="http://schemas.microsoft.com/office/drawing/2014/main" id="{EFCD13F9-95C2-5399-867D-295E97386B0C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2" name="Freeform 56">
            <a:extLst>
              <a:ext uri="{FF2B5EF4-FFF2-40B4-BE49-F238E27FC236}">
                <a16:creationId xmlns:a16="http://schemas.microsoft.com/office/drawing/2014/main" id="{13183617-09E0-417C-2E0D-F6AA9ECB8AED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3" name="Freeform 57">
            <a:extLst>
              <a:ext uri="{FF2B5EF4-FFF2-40B4-BE49-F238E27FC236}">
                <a16:creationId xmlns:a16="http://schemas.microsoft.com/office/drawing/2014/main" id="{4ED84E72-602E-43E2-6BF6-7EB37D3E5042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4" name="Freeform 59">
            <a:extLst>
              <a:ext uri="{FF2B5EF4-FFF2-40B4-BE49-F238E27FC236}">
                <a16:creationId xmlns:a16="http://schemas.microsoft.com/office/drawing/2014/main" id="{97D41109-005B-6D8B-CAEC-B501AF1EBDF0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Freeform 60">
            <a:extLst>
              <a:ext uri="{FF2B5EF4-FFF2-40B4-BE49-F238E27FC236}">
                <a16:creationId xmlns:a16="http://schemas.microsoft.com/office/drawing/2014/main" id="{E7C5D3A4-06C4-9D98-41D1-A4DB5E0138BB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6" name="Freeform 61">
            <a:extLst>
              <a:ext uri="{FF2B5EF4-FFF2-40B4-BE49-F238E27FC236}">
                <a16:creationId xmlns:a16="http://schemas.microsoft.com/office/drawing/2014/main" id="{12675554-A394-7384-EF1F-FE3AC5E58262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7" name="Freeform 62">
            <a:extLst>
              <a:ext uri="{FF2B5EF4-FFF2-40B4-BE49-F238E27FC236}">
                <a16:creationId xmlns:a16="http://schemas.microsoft.com/office/drawing/2014/main" id="{1C518423-F101-6781-9324-45D4280CACA2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8" name="Freeform 64">
            <a:extLst>
              <a:ext uri="{FF2B5EF4-FFF2-40B4-BE49-F238E27FC236}">
                <a16:creationId xmlns:a16="http://schemas.microsoft.com/office/drawing/2014/main" id="{C9372713-914F-DF29-8B68-DBAEECDEA937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9" name="Freeform 65">
            <a:extLst>
              <a:ext uri="{FF2B5EF4-FFF2-40B4-BE49-F238E27FC236}">
                <a16:creationId xmlns:a16="http://schemas.microsoft.com/office/drawing/2014/main" id="{EA33B811-BA0A-73D5-B439-8835967A56D4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0" name="Freeform 66">
            <a:extLst>
              <a:ext uri="{FF2B5EF4-FFF2-40B4-BE49-F238E27FC236}">
                <a16:creationId xmlns:a16="http://schemas.microsoft.com/office/drawing/2014/main" id="{30731893-7746-CDEC-C571-B4179737F0B0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1" name="Freeform 71">
            <a:extLst>
              <a:ext uri="{FF2B5EF4-FFF2-40B4-BE49-F238E27FC236}">
                <a16:creationId xmlns:a16="http://schemas.microsoft.com/office/drawing/2014/main" id="{A0BD5DC5-F090-5C44-8239-6E7DAFB9774C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2" name="TextBox 14351">
            <a:extLst>
              <a:ext uri="{FF2B5EF4-FFF2-40B4-BE49-F238E27FC236}">
                <a16:creationId xmlns:a16="http://schemas.microsoft.com/office/drawing/2014/main" id="{6002E879-6CA8-DBEF-C261-CDDA71063F60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BELOW EVP</a:t>
            </a:r>
          </a:p>
        </p:txBody>
      </p:sp>
      <p:sp>
        <p:nvSpPr>
          <p:cNvPr id="14353" name="TextBox 14352">
            <a:extLst>
              <a:ext uri="{FF2B5EF4-FFF2-40B4-BE49-F238E27FC236}">
                <a16:creationId xmlns:a16="http://schemas.microsoft.com/office/drawing/2014/main" id="{88B9CEB5-0626-6FF1-A432-976731DEE162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RECRUITMENT</a:t>
            </a:r>
          </a:p>
        </p:txBody>
      </p:sp>
      <p:sp>
        <p:nvSpPr>
          <p:cNvPr id="14354" name="TextBox 14353">
            <a:extLst>
              <a:ext uri="{FF2B5EF4-FFF2-40B4-BE49-F238E27FC236}">
                <a16:creationId xmlns:a16="http://schemas.microsoft.com/office/drawing/2014/main" id="{70E973E9-C335-9551-D968-4862F115B434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14355" name="TextBox 14354">
            <a:extLst>
              <a:ext uri="{FF2B5EF4-FFF2-40B4-BE49-F238E27FC236}">
                <a16:creationId xmlns:a16="http://schemas.microsoft.com/office/drawing/2014/main" id="{3096B2B9-32B6-6657-7B36-AC2FBB420A6F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42797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143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143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143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143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143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143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143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143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143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143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143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143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14336" grpId="0" animBg="1"/>
      <p:bldP spid="14336" grpId="1" animBg="1"/>
      <p:bldP spid="14336" grpId="2" animBg="1"/>
      <p:bldP spid="14337" grpId="0" animBg="1"/>
      <p:bldP spid="14337" grpId="1" animBg="1"/>
      <p:bldP spid="14337" grpId="2" animBg="1"/>
      <p:bldP spid="14339" grpId="0" animBg="1"/>
      <p:bldP spid="14339" grpId="1" animBg="1"/>
      <p:bldP spid="14339" grpId="2" animBg="1"/>
      <p:bldP spid="14340" grpId="0" animBg="1"/>
      <p:bldP spid="14340" grpId="1" animBg="1"/>
      <p:bldP spid="14340" grpId="2" animBg="1"/>
      <p:bldP spid="14341" grpId="0" animBg="1"/>
      <p:bldP spid="14341" grpId="1" animBg="1"/>
      <p:bldP spid="14341" grpId="2" animBg="1"/>
      <p:bldP spid="14342" grpId="0" animBg="1"/>
      <p:bldP spid="14342" grpId="1" animBg="1"/>
      <p:bldP spid="14342" grpId="2" animBg="1"/>
      <p:bldP spid="14343" grpId="0" animBg="1"/>
      <p:bldP spid="14343" grpId="1" animBg="1"/>
      <p:bldP spid="14343" grpId="2" animBg="1"/>
      <p:bldP spid="14344" grpId="0" animBg="1"/>
      <p:bldP spid="14344" grpId="1" animBg="1"/>
      <p:bldP spid="14344" grpId="2" animBg="1"/>
      <p:bldP spid="14345" grpId="0" animBg="1"/>
      <p:bldP spid="14345" grpId="1" animBg="1"/>
      <p:bldP spid="14345" grpId="2" animBg="1"/>
      <p:bldP spid="14346" grpId="0" animBg="1"/>
      <p:bldP spid="14346" grpId="1" animBg="1"/>
      <p:bldP spid="14346" grpId="2" animBg="1"/>
      <p:bldP spid="14347" grpId="0" animBg="1"/>
      <p:bldP spid="14347" grpId="1" animBg="1"/>
      <p:bldP spid="14347" grpId="2" animBg="1"/>
      <p:bldP spid="14348" grpId="0" animBg="1"/>
      <p:bldP spid="14348" grpId="1" animBg="1"/>
      <p:bldP spid="14348" grpId="2" animBg="1"/>
      <p:bldP spid="14349" grpId="0" animBg="1"/>
      <p:bldP spid="14349" grpId="1" animBg="1"/>
      <p:bldP spid="14349" grpId="2" animBg="1"/>
      <p:bldP spid="14350" grpId="0" animBg="1"/>
      <p:bldP spid="14350" grpId="1" animBg="1"/>
      <p:bldP spid="14350" grpId="2" animBg="1"/>
      <p:bldP spid="14351" grpId="0" animBg="1"/>
      <p:bldP spid="14351" grpId="1" animBg="1"/>
      <p:bldP spid="14351" grpId="2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31FB209-A3B9-4C93-5022-D50A462F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>
          <a:xfrm rot="5400000">
            <a:off x="3716539" y="-1617467"/>
            <a:ext cx="4758929" cy="12192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/>
          </p:cNvSpPr>
          <p:nvPr/>
        </p:nvSpPr>
        <p:spPr>
          <a:xfrm>
            <a:off x="612230" y="6074270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HOW TO BUILD A SUPER HIERARCHY 2024</a:t>
            </a:r>
          </a:p>
        </p:txBody>
      </p:sp>
      <p:pic>
        <p:nvPicPr>
          <p:cNvPr id="6" name="Picture 5" descr="Person writing on a notebook">
            <a:extLst>
              <a:ext uri="{FF2B5EF4-FFF2-40B4-BE49-F238E27FC236}">
                <a16:creationId xmlns:a16="http://schemas.microsoft.com/office/drawing/2014/main" id="{67440C83-D78D-C809-5AF1-45735AD31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3437" r="53810" b="2229"/>
          <a:stretch/>
        </p:blipFill>
        <p:spPr>
          <a:xfrm>
            <a:off x="8099465" y="0"/>
            <a:ext cx="3470252" cy="68580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6A1D1DD-541A-64E2-B0B4-68C47C76C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" y="640397"/>
            <a:ext cx="2309458" cy="727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77C14-4230-896A-D69C-8B55234FE7FC}"/>
              </a:ext>
            </a:extLst>
          </p:cNvPr>
          <p:cNvSpPr txBox="1"/>
          <p:nvPr/>
        </p:nvSpPr>
        <p:spPr>
          <a:xfrm>
            <a:off x="612230" y="2867875"/>
            <a:ext cx="76267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PERSONAL PREMIUM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51CE1-4302-3305-B5B6-C4E5AC058739}"/>
              </a:ext>
            </a:extLst>
          </p:cNvPr>
          <p:cNvSpPr txBox="1"/>
          <p:nvPr/>
        </p:nvSpPr>
        <p:spPr>
          <a:xfrm>
            <a:off x="612230" y="3391951"/>
            <a:ext cx="634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 QUARTER 2024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30070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31E8D-2C5E-D33A-B311-8E019CC5E9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C457A"/>
              </a:gs>
              <a:gs pos="100000">
                <a:srgbClr val="16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2DB99-0225-BF46-BFA3-2945CC4CC1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5669" y="205032"/>
            <a:ext cx="11660957" cy="64479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6A075E-8A37-1E1D-4319-A2A7E4889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5847232"/>
            <a:ext cx="2247902" cy="70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F6FEC-0E96-7428-CCD8-7A544353D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4202" y="6278556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Medium" pitchFamily="2" charset="0"/>
              </a:rPr>
              <a:t>HOW TO BUILD A SUPER HIERARCHY 2024</a:t>
            </a:r>
          </a:p>
        </p:txBody>
      </p:sp>
      <p:pic>
        <p:nvPicPr>
          <p:cNvPr id="2052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F32B5FB-C3C4-E482-B4BD-E8F9AD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43" y="2323298"/>
            <a:ext cx="1062015" cy="10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D671B73D-4E8E-EF3E-2D2C-1C7108A0D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4"/>
          <a:stretch/>
        </p:blipFill>
        <p:spPr bwMode="auto">
          <a:xfrm>
            <a:off x="6673581" y="3185280"/>
            <a:ext cx="3399943" cy="104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350FB-A37B-AF7B-44E7-1FA407E69C95}"/>
              </a:ext>
            </a:extLst>
          </p:cNvPr>
          <p:cNvSpPr txBox="1"/>
          <p:nvPr/>
        </p:nvSpPr>
        <p:spPr>
          <a:xfrm>
            <a:off x="7507561" y="3403834"/>
            <a:ext cx="173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GB" sz="1600" b="1" baseline="30000" dirty="0">
                <a:solidFill>
                  <a:schemeClr val="bg1"/>
                </a:solidFill>
                <a:latin typeface="Montserrat" pitchFamily="2" charset="0"/>
              </a:rPr>
              <a:t>ST</a:t>
            </a:r>
            <a:r>
              <a:rPr lang="en-GB" sz="1600" b="1" dirty="0">
                <a:solidFill>
                  <a:schemeClr val="bg1"/>
                </a:solidFill>
                <a:latin typeface="Montserrat" pitchFamily="2" charset="0"/>
              </a:rPr>
              <a:t> PLACE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DB329-C665-A067-BFC8-0BA39EC69643}"/>
              </a:ext>
            </a:extLst>
          </p:cNvPr>
          <p:cNvSpPr txBox="1"/>
          <p:nvPr/>
        </p:nvSpPr>
        <p:spPr>
          <a:xfrm>
            <a:off x="5954270" y="4180109"/>
            <a:ext cx="483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Montserrat SemiBold" pitchFamily="2" charset="0"/>
              </a:rPr>
              <a:t>BARBARA ANDERSON-STEWART &amp; LINTON STEWART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393202-36E4-702F-92A0-CDCB56C7D245}"/>
              </a:ext>
            </a:extLst>
          </p:cNvPr>
          <p:cNvSpPr txBox="1"/>
          <p:nvPr/>
        </p:nvSpPr>
        <p:spPr>
          <a:xfrm>
            <a:off x="6983078" y="4858406"/>
            <a:ext cx="278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£23,420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pic>
        <p:nvPicPr>
          <p:cNvPr id="6146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7F471FD-FC02-2A66-4155-EAABF79F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02" y="2129722"/>
            <a:ext cx="3686738" cy="36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8B50612F-0C32-D652-2505-A9F834298EB2}"/>
              </a:ext>
            </a:extLst>
          </p:cNvPr>
          <p:cNvSpPr/>
          <p:nvPr/>
        </p:nvSpPr>
        <p:spPr>
          <a:xfrm>
            <a:off x="6303041" y="-469010"/>
            <a:ext cx="339866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29354 w 453154"/>
              <a:gd name="connsiteY2" fmla="*/ 136454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  <a:gd name="connsiteX0" fmla="*/ 74971 w 339866"/>
              <a:gd name="connsiteY0" fmla="*/ 154224 h 347958"/>
              <a:gd name="connsiteX1" fmla="*/ 339866 w 339866"/>
              <a:gd name="connsiteY1" fmla="*/ 0 h 347958"/>
              <a:gd name="connsiteX2" fmla="*/ 316066 w 339866"/>
              <a:gd name="connsiteY2" fmla="*/ 136454 h 347958"/>
              <a:gd name="connsiteX3" fmla="*/ 0 w 339866"/>
              <a:gd name="connsiteY3" fmla="*/ 347958 h 347958"/>
              <a:gd name="connsiteX4" fmla="*/ 74971 w 339866"/>
              <a:gd name="connsiteY4" fmla="*/ 154224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66" h="347958">
                <a:moveTo>
                  <a:pt x="74971" y="154224"/>
                </a:moveTo>
                <a:lnTo>
                  <a:pt x="339866" y="0"/>
                </a:lnTo>
                <a:lnTo>
                  <a:pt x="316066" y="136454"/>
                </a:lnTo>
                <a:lnTo>
                  <a:pt x="0" y="347958"/>
                </a:lnTo>
                <a:lnTo>
                  <a:pt x="74971" y="154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402538A-C322-4A85-6B15-F74B90490C8F}"/>
              </a:ext>
            </a:extLst>
          </p:cNvPr>
          <p:cNvSpPr/>
          <p:nvPr/>
        </p:nvSpPr>
        <p:spPr>
          <a:xfrm>
            <a:off x="5042277" y="-45977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43EB56A-EFCC-7C3E-4925-9A2B8E2A6363}"/>
              </a:ext>
            </a:extLst>
          </p:cNvPr>
          <p:cNvSpPr/>
          <p:nvPr/>
        </p:nvSpPr>
        <p:spPr>
          <a:xfrm>
            <a:off x="2767575" y="-51918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70B04A7-15ED-DC2C-D66C-76240F0FA779}"/>
              </a:ext>
            </a:extLst>
          </p:cNvPr>
          <p:cNvSpPr/>
          <p:nvPr/>
        </p:nvSpPr>
        <p:spPr>
          <a:xfrm>
            <a:off x="1675623" y="-57231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361476C-E4E9-E663-94A9-1BF1648CEEE1}"/>
              </a:ext>
            </a:extLst>
          </p:cNvPr>
          <p:cNvSpPr/>
          <p:nvPr/>
        </p:nvSpPr>
        <p:spPr>
          <a:xfrm>
            <a:off x="4167480" y="-136135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4E426859-1838-837D-5E79-166AF3CC9D44}"/>
              </a:ext>
            </a:extLst>
          </p:cNvPr>
          <p:cNvSpPr/>
          <p:nvPr/>
        </p:nvSpPr>
        <p:spPr>
          <a:xfrm>
            <a:off x="9963624" y="-170007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A15A7526-BEA1-990E-652C-BC3ED588BDD8}"/>
              </a:ext>
            </a:extLst>
          </p:cNvPr>
          <p:cNvSpPr/>
          <p:nvPr/>
        </p:nvSpPr>
        <p:spPr>
          <a:xfrm>
            <a:off x="7688922" y="-175948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D4B32F2-70D5-D1FA-9B55-F653AC68F13D}"/>
              </a:ext>
            </a:extLst>
          </p:cNvPr>
          <p:cNvSpPr/>
          <p:nvPr/>
        </p:nvSpPr>
        <p:spPr>
          <a:xfrm>
            <a:off x="4536299" y="-181261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AB07569-B79B-6FA8-59D9-8B4A88DAA426}"/>
              </a:ext>
            </a:extLst>
          </p:cNvPr>
          <p:cNvSpPr/>
          <p:nvPr/>
        </p:nvSpPr>
        <p:spPr>
          <a:xfrm>
            <a:off x="47163" y="-589111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D9E28806-B332-803E-178A-33B90C1BF129}"/>
              </a:ext>
            </a:extLst>
          </p:cNvPr>
          <p:cNvSpPr/>
          <p:nvPr/>
        </p:nvSpPr>
        <p:spPr>
          <a:xfrm>
            <a:off x="11044524" y="-53901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21A6B439-70A4-8FBF-1DBB-7FB36D62B991}"/>
              </a:ext>
            </a:extLst>
          </p:cNvPr>
          <p:cNvSpPr/>
          <p:nvPr/>
        </p:nvSpPr>
        <p:spPr>
          <a:xfrm>
            <a:off x="8769822" y="-59842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2FFCC8D0-B7A7-25C4-60A7-0836047E6521}"/>
              </a:ext>
            </a:extLst>
          </p:cNvPr>
          <p:cNvSpPr/>
          <p:nvPr/>
        </p:nvSpPr>
        <p:spPr>
          <a:xfrm>
            <a:off x="7677870" y="-651554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0BED3F89-5F0A-0518-A831-15C4107C7435}"/>
              </a:ext>
            </a:extLst>
          </p:cNvPr>
          <p:cNvSpPr/>
          <p:nvPr/>
        </p:nvSpPr>
        <p:spPr>
          <a:xfrm>
            <a:off x="10169727" y="-1440593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5891E75-4F52-7FC7-B2CA-D87516615B42}"/>
              </a:ext>
            </a:extLst>
          </p:cNvPr>
          <p:cNvSpPr/>
          <p:nvPr/>
        </p:nvSpPr>
        <p:spPr>
          <a:xfrm>
            <a:off x="8535307" y="-133212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3713C600-6B05-AC05-D59A-8E4766E320D2}"/>
              </a:ext>
            </a:extLst>
          </p:cNvPr>
          <p:cNvSpPr/>
          <p:nvPr/>
        </p:nvSpPr>
        <p:spPr>
          <a:xfrm>
            <a:off x="6260605" y="-139153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98B77988-EE25-8ABF-6C93-03FC8A8C6361}"/>
              </a:ext>
            </a:extLst>
          </p:cNvPr>
          <p:cNvSpPr/>
          <p:nvPr/>
        </p:nvSpPr>
        <p:spPr>
          <a:xfrm>
            <a:off x="10538546" y="-189185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2974F1BC-67F7-0DBF-B355-E4B6F7761E3E}"/>
              </a:ext>
            </a:extLst>
          </p:cNvPr>
          <p:cNvSpPr/>
          <p:nvPr/>
        </p:nvSpPr>
        <p:spPr>
          <a:xfrm>
            <a:off x="5411996" y="-1812615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10ED8C09-AA7D-E3E7-432F-152221303C1F}"/>
              </a:ext>
            </a:extLst>
          </p:cNvPr>
          <p:cNvSpPr/>
          <p:nvPr/>
        </p:nvSpPr>
        <p:spPr>
          <a:xfrm>
            <a:off x="10339454" y="-180337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1CC4A01E-C9E1-9986-DA96-387EAF24280C}"/>
              </a:ext>
            </a:extLst>
          </p:cNvPr>
          <p:cNvSpPr/>
          <p:nvPr/>
        </p:nvSpPr>
        <p:spPr>
          <a:xfrm>
            <a:off x="8064752" y="-186278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A715D15D-584D-E51C-6CA7-FB4F898C6C7B}"/>
              </a:ext>
            </a:extLst>
          </p:cNvPr>
          <p:cNvSpPr/>
          <p:nvPr/>
        </p:nvSpPr>
        <p:spPr>
          <a:xfrm>
            <a:off x="6972800" y="-1915919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0BF2E6E-BEA8-DEC2-F8C7-C422DBC2284F}"/>
              </a:ext>
            </a:extLst>
          </p:cNvPr>
          <p:cNvSpPr/>
          <p:nvPr/>
        </p:nvSpPr>
        <p:spPr>
          <a:xfrm>
            <a:off x="9464657" y="-2704958"/>
            <a:ext cx="453154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453154"/>
              <a:gd name="connsiteY0" fmla="*/ 315589 h 347958"/>
              <a:gd name="connsiteX1" fmla="*/ 453154 w 453154"/>
              <a:gd name="connsiteY1" fmla="*/ 0 h 347958"/>
              <a:gd name="connsiteX2" fmla="*/ 402459 w 453154"/>
              <a:gd name="connsiteY2" fmla="*/ 163348 h 347958"/>
              <a:gd name="connsiteX3" fmla="*/ 113288 w 453154"/>
              <a:gd name="connsiteY3" fmla="*/ 347958 h 347958"/>
              <a:gd name="connsiteX4" fmla="*/ 0 w 453154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54" h="347958">
                <a:moveTo>
                  <a:pt x="0" y="315589"/>
                </a:moveTo>
                <a:lnTo>
                  <a:pt x="453154" y="0"/>
                </a:lnTo>
                <a:lnTo>
                  <a:pt x="402459" y="163348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CC933C23-63B3-CFD3-D1B3-BA6121247D65}"/>
              </a:ext>
            </a:extLst>
          </p:cNvPr>
          <p:cNvSpPr/>
          <p:nvPr/>
        </p:nvSpPr>
        <p:spPr>
          <a:xfrm>
            <a:off x="575841" y="-304367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61F0D675-140A-B89E-D7C5-60C6D2875C02}"/>
              </a:ext>
            </a:extLst>
          </p:cNvPr>
          <p:cNvSpPr/>
          <p:nvPr/>
        </p:nvSpPr>
        <p:spPr>
          <a:xfrm>
            <a:off x="6906847" y="-288005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6C4783A6-4414-8B4C-3F14-460F2F64688C}"/>
              </a:ext>
            </a:extLst>
          </p:cNvPr>
          <p:cNvSpPr/>
          <p:nvPr/>
        </p:nvSpPr>
        <p:spPr>
          <a:xfrm>
            <a:off x="9833476" y="-315622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CB271F5E-5DCD-650D-FE03-777CE08F261A}"/>
              </a:ext>
            </a:extLst>
          </p:cNvPr>
          <p:cNvSpPr/>
          <p:nvPr/>
        </p:nvSpPr>
        <p:spPr>
          <a:xfrm>
            <a:off x="2565230" y="-1997367"/>
            <a:ext cx="231634" cy="42869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118346 w 709064"/>
              <a:gd name="connsiteY0" fmla="*/ 250853 h 283222"/>
              <a:gd name="connsiteX1" fmla="*/ 0 w 709064"/>
              <a:gd name="connsiteY1" fmla="*/ 101518 h 283222"/>
              <a:gd name="connsiteX2" fmla="*/ 709064 w 709064"/>
              <a:gd name="connsiteY2" fmla="*/ 0 h 283222"/>
              <a:gd name="connsiteX3" fmla="*/ 231634 w 709064"/>
              <a:gd name="connsiteY3" fmla="*/ 283222 h 283222"/>
              <a:gd name="connsiteX4" fmla="*/ 118346 w 709064"/>
              <a:gd name="connsiteY4" fmla="*/ 250853 h 283222"/>
              <a:gd name="connsiteX0" fmla="*/ 118346 w 231634"/>
              <a:gd name="connsiteY0" fmla="*/ 396326 h 428695"/>
              <a:gd name="connsiteX1" fmla="*/ 0 w 231634"/>
              <a:gd name="connsiteY1" fmla="*/ 246991 h 428695"/>
              <a:gd name="connsiteX2" fmla="*/ 44046 w 231634"/>
              <a:gd name="connsiteY2" fmla="*/ 0 h 428695"/>
              <a:gd name="connsiteX3" fmla="*/ 231634 w 231634"/>
              <a:gd name="connsiteY3" fmla="*/ 428695 h 428695"/>
              <a:gd name="connsiteX4" fmla="*/ 118346 w 231634"/>
              <a:gd name="connsiteY4" fmla="*/ 396326 h 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34" h="428695">
                <a:moveTo>
                  <a:pt x="118346" y="396326"/>
                </a:moveTo>
                <a:lnTo>
                  <a:pt x="0" y="246991"/>
                </a:lnTo>
                <a:lnTo>
                  <a:pt x="44046" y="0"/>
                </a:lnTo>
                <a:lnTo>
                  <a:pt x="231634" y="428695"/>
                </a:lnTo>
                <a:lnTo>
                  <a:pt x="118346" y="396326"/>
                </a:lnTo>
                <a:close/>
              </a:path>
            </a:pathLst>
          </a:custGeom>
          <a:solidFill>
            <a:srgbClr val="ABF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70CD6B26-C3CE-6CF0-26CD-31D2324244F9}"/>
              </a:ext>
            </a:extLst>
          </p:cNvPr>
          <p:cNvSpPr/>
          <p:nvPr/>
        </p:nvSpPr>
        <p:spPr>
          <a:xfrm>
            <a:off x="1656741" y="-1882618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B93C5648-4483-C2BB-EC97-D4EB0764D4FB}"/>
              </a:ext>
            </a:extLst>
          </p:cNvPr>
          <p:cNvSpPr/>
          <p:nvPr/>
        </p:nvSpPr>
        <p:spPr>
          <a:xfrm>
            <a:off x="7992065" y="-1942027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EEBA769B-2D8C-F385-BC76-35E6E7652B8B}"/>
              </a:ext>
            </a:extLst>
          </p:cNvPr>
          <p:cNvSpPr/>
          <p:nvPr/>
        </p:nvSpPr>
        <p:spPr>
          <a:xfrm>
            <a:off x="3773630" y="-1943507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3959CFFD-74E1-FB16-B1E1-EF80F3F7142E}"/>
              </a:ext>
            </a:extLst>
          </p:cNvPr>
          <p:cNvSpPr/>
          <p:nvPr/>
        </p:nvSpPr>
        <p:spPr>
          <a:xfrm>
            <a:off x="781944" y="-2784198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74906A68-3782-8C9E-10BE-B9A6652F4C67}"/>
              </a:ext>
            </a:extLst>
          </p:cNvPr>
          <p:cNvSpPr/>
          <p:nvPr/>
        </p:nvSpPr>
        <p:spPr>
          <a:xfrm>
            <a:off x="7757550" y="-2675733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C610B980-6ADB-0DC8-D345-38F31B951E09}"/>
              </a:ext>
            </a:extLst>
          </p:cNvPr>
          <p:cNvSpPr/>
          <p:nvPr/>
        </p:nvSpPr>
        <p:spPr>
          <a:xfrm>
            <a:off x="5482848" y="-2735142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5EBD4621-09F3-021B-1796-21D6A7E0A6C5}"/>
              </a:ext>
            </a:extLst>
          </p:cNvPr>
          <p:cNvSpPr/>
          <p:nvPr/>
        </p:nvSpPr>
        <p:spPr>
          <a:xfrm>
            <a:off x="1150763" y="-323546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8DFDDDAF-1972-82A7-F4D9-E45BFEC23C4F}"/>
              </a:ext>
            </a:extLst>
          </p:cNvPr>
          <p:cNvSpPr/>
          <p:nvPr/>
        </p:nvSpPr>
        <p:spPr>
          <a:xfrm>
            <a:off x="-409" y="-395449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83F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686D8F0C-C0C9-F234-71AD-DD46203D5CB5}"/>
              </a:ext>
            </a:extLst>
          </p:cNvPr>
          <p:cNvSpPr/>
          <p:nvPr/>
        </p:nvSpPr>
        <p:spPr>
          <a:xfrm>
            <a:off x="11400168" y="-349979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B1E7538B-89CA-FF39-1840-538B884D4A08}"/>
              </a:ext>
            </a:extLst>
          </p:cNvPr>
          <p:cNvSpPr/>
          <p:nvPr/>
        </p:nvSpPr>
        <p:spPr>
          <a:xfrm>
            <a:off x="9125466" y="-355920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FC87E2F3-8527-0112-559F-EBB3A95332C4}"/>
              </a:ext>
            </a:extLst>
          </p:cNvPr>
          <p:cNvSpPr/>
          <p:nvPr/>
        </p:nvSpPr>
        <p:spPr>
          <a:xfrm>
            <a:off x="8033514" y="-361233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FE2B34E2-BB5B-69D4-177B-377DBB0AB2C9}"/>
              </a:ext>
            </a:extLst>
          </p:cNvPr>
          <p:cNvSpPr/>
          <p:nvPr/>
        </p:nvSpPr>
        <p:spPr>
          <a:xfrm>
            <a:off x="10525371" y="-440137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2C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9B96DBF3-C894-09E6-BE72-41968BEE027F}"/>
              </a:ext>
            </a:extLst>
          </p:cNvPr>
          <p:cNvSpPr/>
          <p:nvPr/>
        </p:nvSpPr>
        <p:spPr>
          <a:xfrm>
            <a:off x="3773462" y="-518556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1">
            <a:extLst>
              <a:ext uri="{FF2B5EF4-FFF2-40B4-BE49-F238E27FC236}">
                <a16:creationId xmlns:a16="http://schemas.microsoft.com/office/drawing/2014/main" id="{89C58DD6-93AE-E1C5-C286-7E2B2A84529E}"/>
              </a:ext>
            </a:extLst>
          </p:cNvPr>
          <p:cNvSpPr/>
          <p:nvPr/>
        </p:nvSpPr>
        <p:spPr>
          <a:xfrm>
            <a:off x="1498760" y="-524496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2">
            <a:extLst>
              <a:ext uri="{FF2B5EF4-FFF2-40B4-BE49-F238E27FC236}">
                <a16:creationId xmlns:a16="http://schemas.microsoft.com/office/drawing/2014/main" id="{B4C88D97-9C03-7F66-20FE-3EDD970D6A7C}"/>
              </a:ext>
            </a:extLst>
          </p:cNvPr>
          <p:cNvSpPr/>
          <p:nvPr/>
        </p:nvSpPr>
        <p:spPr>
          <a:xfrm>
            <a:off x="10894190" y="-4852636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43">
            <a:extLst>
              <a:ext uri="{FF2B5EF4-FFF2-40B4-BE49-F238E27FC236}">
                <a16:creationId xmlns:a16="http://schemas.microsoft.com/office/drawing/2014/main" id="{F5C4E15E-6783-112E-0FDA-9D248B6DA6D7}"/>
              </a:ext>
            </a:extLst>
          </p:cNvPr>
          <p:cNvSpPr/>
          <p:nvPr/>
        </p:nvSpPr>
        <p:spPr>
          <a:xfrm>
            <a:off x="6405054" y="-3629132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E3247DCC-1509-A96E-69BE-1F801E405239}"/>
              </a:ext>
            </a:extLst>
          </p:cNvPr>
          <p:cNvSpPr/>
          <p:nvPr/>
        </p:nvSpPr>
        <p:spPr>
          <a:xfrm>
            <a:off x="4854362" y="-402449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8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45">
            <a:extLst>
              <a:ext uri="{FF2B5EF4-FFF2-40B4-BE49-F238E27FC236}">
                <a16:creationId xmlns:a16="http://schemas.microsoft.com/office/drawing/2014/main" id="{149315A3-1980-AFFE-4907-A603723BE5FE}"/>
              </a:ext>
            </a:extLst>
          </p:cNvPr>
          <p:cNvSpPr/>
          <p:nvPr/>
        </p:nvSpPr>
        <p:spPr>
          <a:xfrm>
            <a:off x="2579660" y="-4083908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9DDE8334-D423-5742-92F4-6C764E92EB35}"/>
              </a:ext>
            </a:extLst>
          </p:cNvPr>
          <p:cNvSpPr/>
          <p:nvPr/>
        </p:nvSpPr>
        <p:spPr>
          <a:xfrm>
            <a:off x="1487708" y="-4137040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57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C2CB3E5C-88FD-F851-036A-8CF69E77A80A}"/>
              </a:ext>
            </a:extLst>
          </p:cNvPr>
          <p:cNvSpPr/>
          <p:nvPr/>
        </p:nvSpPr>
        <p:spPr>
          <a:xfrm>
            <a:off x="3979565" y="-4926079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48">
            <a:extLst>
              <a:ext uri="{FF2B5EF4-FFF2-40B4-BE49-F238E27FC236}">
                <a16:creationId xmlns:a16="http://schemas.microsoft.com/office/drawing/2014/main" id="{0A64A519-EDA6-3491-8B5E-9BACE7B71D84}"/>
              </a:ext>
            </a:extLst>
          </p:cNvPr>
          <p:cNvSpPr/>
          <p:nvPr/>
        </p:nvSpPr>
        <p:spPr>
          <a:xfrm>
            <a:off x="2345145" y="-481761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49">
            <a:extLst>
              <a:ext uri="{FF2B5EF4-FFF2-40B4-BE49-F238E27FC236}">
                <a16:creationId xmlns:a16="http://schemas.microsoft.com/office/drawing/2014/main" id="{F3B5AFE6-BED9-CCA8-574F-58C024C9EB13}"/>
              </a:ext>
            </a:extLst>
          </p:cNvPr>
          <p:cNvSpPr/>
          <p:nvPr/>
        </p:nvSpPr>
        <p:spPr>
          <a:xfrm>
            <a:off x="70443" y="-487702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00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0">
            <a:extLst>
              <a:ext uri="{FF2B5EF4-FFF2-40B4-BE49-F238E27FC236}">
                <a16:creationId xmlns:a16="http://schemas.microsoft.com/office/drawing/2014/main" id="{5DC0304F-4F23-1AEC-B5F5-5F04760C1DC4}"/>
              </a:ext>
            </a:extLst>
          </p:cNvPr>
          <p:cNvSpPr/>
          <p:nvPr/>
        </p:nvSpPr>
        <p:spPr>
          <a:xfrm>
            <a:off x="4348384" y="-537734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05E7CF87-8465-1037-5CF9-1BD502413508}"/>
              </a:ext>
            </a:extLst>
          </p:cNvPr>
          <p:cNvSpPr/>
          <p:nvPr/>
        </p:nvSpPr>
        <p:spPr>
          <a:xfrm>
            <a:off x="466606" y="-5446681"/>
            <a:ext cx="528373" cy="159725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294807 h 327176"/>
              <a:gd name="connsiteX1" fmla="*/ 79081 w 590718"/>
              <a:gd name="connsiteY1" fmla="*/ 0 h 327176"/>
              <a:gd name="connsiteX2" fmla="*/ 590718 w 590718"/>
              <a:gd name="connsiteY2" fmla="*/ 43954 h 327176"/>
              <a:gd name="connsiteX3" fmla="*/ 113288 w 590718"/>
              <a:gd name="connsiteY3" fmla="*/ 327176 h 327176"/>
              <a:gd name="connsiteX4" fmla="*/ 0 w 590718"/>
              <a:gd name="connsiteY4" fmla="*/ 294807 h 327176"/>
              <a:gd name="connsiteX0" fmla="*/ 0 w 528373"/>
              <a:gd name="connsiteY0" fmla="*/ 159725 h 327176"/>
              <a:gd name="connsiteX1" fmla="*/ 16736 w 528373"/>
              <a:gd name="connsiteY1" fmla="*/ 0 h 327176"/>
              <a:gd name="connsiteX2" fmla="*/ 528373 w 528373"/>
              <a:gd name="connsiteY2" fmla="*/ 43954 h 327176"/>
              <a:gd name="connsiteX3" fmla="*/ 50943 w 528373"/>
              <a:gd name="connsiteY3" fmla="*/ 327176 h 327176"/>
              <a:gd name="connsiteX4" fmla="*/ 0 w 528373"/>
              <a:gd name="connsiteY4" fmla="*/ 159725 h 327176"/>
              <a:gd name="connsiteX0" fmla="*/ 0 w 528373"/>
              <a:gd name="connsiteY0" fmla="*/ 159725 h 159725"/>
              <a:gd name="connsiteX1" fmla="*/ 16736 w 528373"/>
              <a:gd name="connsiteY1" fmla="*/ 0 h 159725"/>
              <a:gd name="connsiteX2" fmla="*/ 528373 w 528373"/>
              <a:gd name="connsiteY2" fmla="*/ 43954 h 159725"/>
              <a:gd name="connsiteX3" fmla="*/ 461251 w 528373"/>
              <a:gd name="connsiteY3" fmla="*/ 151330 h 159725"/>
              <a:gd name="connsiteX4" fmla="*/ 0 w 528373"/>
              <a:gd name="connsiteY4" fmla="*/ 159725 h 1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73" h="159725">
                <a:moveTo>
                  <a:pt x="0" y="159725"/>
                </a:moveTo>
                <a:lnTo>
                  <a:pt x="16736" y="0"/>
                </a:lnTo>
                <a:lnTo>
                  <a:pt x="528373" y="43954"/>
                </a:lnTo>
                <a:lnTo>
                  <a:pt x="461251" y="151330"/>
                </a:lnTo>
                <a:lnTo>
                  <a:pt x="0" y="159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2">
            <a:extLst>
              <a:ext uri="{FF2B5EF4-FFF2-40B4-BE49-F238E27FC236}">
                <a16:creationId xmlns:a16="http://schemas.microsoft.com/office/drawing/2014/main" id="{72712A14-2B28-60FE-573B-B0689AB4012D}"/>
              </a:ext>
            </a:extLst>
          </p:cNvPr>
          <p:cNvSpPr/>
          <p:nvPr/>
        </p:nvSpPr>
        <p:spPr>
          <a:xfrm>
            <a:off x="4149292" y="-5288864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F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3">
            <a:extLst>
              <a:ext uri="{FF2B5EF4-FFF2-40B4-BE49-F238E27FC236}">
                <a16:creationId xmlns:a16="http://schemas.microsoft.com/office/drawing/2014/main" id="{27356D0A-0142-10FA-92ED-AB2E39EDAFE2}"/>
              </a:ext>
            </a:extLst>
          </p:cNvPr>
          <p:cNvSpPr/>
          <p:nvPr/>
        </p:nvSpPr>
        <p:spPr>
          <a:xfrm>
            <a:off x="1874590" y="-534827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C418E03C-9523-4476-CFD1-4219C9AE3423}"/>
              </a:ext>
            </a:extLst>
          </p:cNvPr>
          <p:cNvSpPr/>
          <p:nvPr/>
        </p:nvSpPr>
        <p:spPr>
          <a:xfrm>
            <a:off x="782638" y="-5401405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55">
            <a:extLst>
              <a:ext uri="{FF2B5EF4-FFF2-40B4-BE49-F238E27FC236}">
                <a16:creationId xmlns:a16="http://schemas.microsoft.com/office/drawing/2014/main" id="{7D844428-4698-AFA8-1065-CC2DB07D9D22}"/>
              </a:ext>
            </a:extLst>
          </p:cNvPr>
          <p:cNvSpPr/>
          <p:nvPr/>
        </p:nvSpPr>
        <p:spPr>
          <a:xfrm>
            <a:off x="3274495" y="-6190444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7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56">
            <a:extLst>
              <a:ext uri="{FF2B5EF4-FFF2-40B4-BE49-F238E27FC236}">
                <a16:creationId xmlns:a16="http://schemas.microsoft.com/office/drawing/2014/main" id="{0D6B3B53-2C88-413F-442F-E8BD6F6489B6}"/>
              </a:ext>
            </a:extLst>
          </p:cNvPr>
          <p:cNvSpPr/>
          <p:nvPr/>
        </p:nvSpPr>
        <p:spPr>
          <a:xfrm>
            <a:off x="6933732" y="-6083700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57">
            <a:extLst>
              <a:ext uri="{FF2B5EF4-FFF2-40B4-BE49-F238E27FC236}">
                <a16:creationId xmlns:a16="http://schemas.microsoft.com/office/drawing/2014/main" id="{B38A67BE-0D5E-F630-FC36-50C9938B5F07}"/>
              </a:ext>
            </a:extLst>
          </p:cNvPr>
          <p:cNvSpPr/>
          <p:nvPr/>
        </p:nvSpPr>
        <p:spPr>
          <a:xfrm>
            <a:off x="716685" y="-6365539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D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Freeform 59">
            <a:extLst>
              <a:ext uri="{FF2B5EF4-FFF2-40B4-BE49-F238E27FC236}">
                <a16:creationId xmlns:a16="http://schemas.microsoft.com/office/drawing/2014/main" id="{3880803F-C2B6-BC88-7004-A94F1C0F5C48}"/>
              </a:ext>
            </a:extLst>
          </p:cNvPr>
          <p:cNvSpPr/>
          <p:nvPr/>
        </p:nvSpPr>
        <p:spPr>
          <a:xfrm>
            <a:off x="9162108" y="-4931876"/>
            <a:ext cx="590718" cy="347958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718" h="347958">
                <a:moveTo>
                  <a:pt x="0" y="315589"/>
                </a:moveTo>
                <a:lnTo>
                  <a:pt x="453154" y="0"/>
                </a:lnTo>
                <a:lnTo>
                  <a:pt x="590718" y="64736"/>
                </a:lnTo>
                <a:lnTo>
                  <a:pt x="113288" y="347958"/>
                </a:lnTo>
                <a:lnTo>
                  <a:pt x="0" y="3155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60">
            <a:extLst>
              <a:ext uri="{FF2B5EF4-FFF2-40B4-BE49-F238E27FC236}">
                <a16:creationId xmlns:a16="http://schemas.microsoft.com/office/drawing/2014/main" id="{FB5F9F31-0592-F3CF-85FD-43B36C70063B}"/>
              </a:ext>
            </a:extLst>
          </p:cNvPr>
          <p:cNvSpPr/>
          <p:nvPr/>
        </p:nvSpPr>
        <p:spPr>
          <a:xfrm>
            <a:off x="8014632" y="-492263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FF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 61">
            <a:extLst>
              <a:ext uri="{FF2B5EF4-FFF2-40B4-BE49-F238E27FC236}">
                <a16:creationId xmlns:a16="http://schemas.microsoft.com/office/drawing/2014/main" id="{F55E42C6-B50E-AF24-7E13-FF7DB12B3C95}"/>
              </a:ext>
            </a:extLst>
          </p:cNvPr>
          <p:cNvSpPr/>
          <p:nvPr/>
        </p:nvSpPr>
        <p:spPr>
          <a:xfrm>
            <a:off x="1801903" y="-5427513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B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eform 62">
            <a:extLst>
              <a:ext uri="{FF2B5EF4-FFF2-40B4-BE49-F238E27FC236}">
                <a16:creationId xmlns:a16="http://schemas.microsoft.com/office/drawing/2014/main" id="{579D35C3-FD12-749A-325B-1A8AE38E612A}"/>
              </a:ext>
            </a:extLst>
          </p:cNvPr>
          <p:cNvSpPr/>
          <p:nvPr/>
        </p:nvSpPr>
        <p:spPr>
          <a:xfrm>
            <a:off x="10131521" y="-4983528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6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64">
            <a:extLst>
              <a:ext uri="{FF2B5EF4-FFF2-40B4-BE49-F238E27FC236}">
                <a16:creationId xmlns:a16="http://schemas.microsoft.com/office/drawing/2014/main" id="{F80C0165-180E-6C2E-4FA8-6C6AE1628F79}"/>
              </a:ext>
            </a:extLst>
          </p:cNvPr>
          <p:cNvSpPr/>
          <p:nvPr/>
        </p:nvSpPr>
        <p:spPr>
          <a:xfrm>
            <a:off x="1567388" y="-6161219"/>
            <a:ext cx="375830" cy="33872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30" h="338721">
                <a:moveTo>
                  <a:pt x="6785" y="213988"/>
                </a:moveTo>
                <a:lnTo>
                  <a:pt x="210557" y="0"/>
                </a:lnTo>
                <a:lnTo>
                  <a:pt x="375830" y="101681"/>
                </a:lnTo>
                <a:lnTo>
                  <a:pt x="0" y="338721"/>
                </a:lnTo>
                <a:lnTo>
                  <a:pt x="6785" y="213988"/>
                </a:lnTo>
                <a:close/>
              </a:path>
            </a:pathLst>
          </a:custGeom>
          <a:solidFill>
            <a:srgbClr val="008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65">
            <a:extLst>
              <a:ext uri="{FF2B5EF4-FFF2-40B4-BE49-F238E27FC236}">
                <a16:creationId xmlns:a16="http://schemas.microsoft.com/office/drawing/2014/main" id="{A9B709CD-39BC-5B31-A674-CDF3C11E7DC4}"/>
              </a:ext>
            </a:extLst>
          </p:cNvPr>
          <p:cNvSpPr/>
          <p:nvPr/>
        </p:nvSpPr>
        <p:spPr>
          <a:xfrm>
            <a:off x="132996" y="-6194761"/>
            <a:ext cx="646242" cy="144911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0 w 590718"/>
              <a:gd name="connsiteY0" fmla="*/ 0 h 398129"/>
              <a:gd name="connsiteX1" fmla="*/ 453154 w 590718"/>
              <a:gd name="connsiteY1" fmla="*/ 50171 h 398129"/>
              <a:gd name="connsiteX2" fmla="*/ 590718 w 590718"/>
              <a:gd name="connsiteY2" fmla="*/ 114907 h 398129"/>
              <a:gd name="connsiteX3" fmla="*/ 113288 w 590718"/>
              <a:gd name="connsiteY3" fmla="*/ 398129 h 398129"/>
              <a:gd name="connsiteX4" fmla="*/ 0 w 590718"/>
              <a:gd name="connsiteY4" fmla="*/ 0 h 398129"/>
              <a:gd name="connsiteX0" fmla="*/ 55524 w 646242"/>
              <a:gd name="connsiteY0" fmla="*/ 0 h 144911"/>
              <a:gd name="connsiteX1" fmla="*/ 508678 w 646242"/>
              <a:gd name="connsiteY1" fmla="*/ 50171 h 144911"/>
              <a:gd name="connsiteX2" fmla="*/ 646242 w 646242"/>
              <a:gd name="connsiteY2" fmla="*/ 114907 h 144911"/>
              <a:gd name="connsiteX3" fmla="*/ 0 w 646242"/>
              <a:gd name="connsiteY3" fmla="*/ 144911 h 144911"/>
              <a:gd name="connsiteX4" fmla="*/ 55524 w 646242"/>
              <a:gd name="connsiteY4" fmla="*/ 0 h 1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42" h="144911">
                <a:moveTo>
                  <a:pt x="55524" y="0"/>
                </a:moveTo>
                <a:lnTo>
                  <a:pt x="508678" y="50171"/>
                </a:lnTo>
                <a:lnTo>
                  <a:pt x="646242" y="114907"/>
                </a:lnTo>
                <a:lnTo>
                  <a:pt x="0" y="144911"/>
                </a:lnTo>
                <a:lnTo>
                  <a:pt x="55524" y="0"/>
                </a:lnTo>
                <a:close/>
              </a:path>
            </a:pathLst>
          </a:custGeom>
          <a:solidFill>
            <a:srgbClr val="59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 66">
            <a:extLst>
              <a:ext uri="{FF2B5EF4-FFF2-40B4-BE49-F238E27FC236}">
                <a16:creationId xmlns:a16="http://schemas.microsoft.com/office/drawing/2014/main" id="{E7FF76B0-BA11-9064-94FE-A75EAEBB40F8}"/>
              </a:ext>
            </a:extLst>
          </p:cNvPr>
          <p:cNvSpPr/>
          <p:nvPr/>
        </p:nvSpPr>
        <p:spPr>
          <a:xfrm>
            <a:off x="7508654" y="-6275481"/>
            <a:ext cx="505978" cy="451262"/>
          </a:xfrm>
          <a:custGeom>
            <a:avLst/>
            <a:gdLst>
              <a:gd name="connsiteX0" fmla="*/ 0 w 590718"/>
              <a:gd name="connsiteY0" fmla="*/ 315589 h 347958"/>
              <a:gd name="connsiteX1" fmla="*/ 453154 w 590718"/>
              <a:gd name="connsiteY1" fmla="*/ 0 h 347958"/>
              <a:gd name="connsiteX2" fmla="*/ 590718 w 590718"/>
              <a:gd name="connsiteY2" fmla="*/ 64736 h 347958"/>
              <a:gd name="connsiteX3" fmla="*/ 113288 w 590718"/>
              <a:gd name="connsiteY3" fmla="*/ 347958 h 347958"/>
              <a:gd name="connsiteX4" fmla="*/ 0 w 590718"/>
              <a:gd name="connsiteY4" fmla="*/ 315589 h 347958"/>
              <a:gd name="connsiteX0" fmla="*/ 6785 w 477430"/>
              <a:gd name="connsiteY0" fmla="*/ 223225 h 347958"/>
              <a:gd name="connsiteX1" fmla="*/ 339866 w 477430"/>
              <a:gd name="connsiteY1" fmla="*/ 0 h 347958"/>
              <a:gd name="connsiteX2" fmla="*/ 477430 w 477430"/>
              <a:gd name="connsiteY2" fmla="*/ 64736 h 347958"/>
              <a:gd name="connsiteX3" fmla="*/ 0 w 477430"/>
              <a:gd name="connsiteY3" fmla="*/ 347958 h 347958"/>
              <a:gd name="connsiteX4" fmla="*/ 6785 w 477430"/>
              <a:gd name="connsiteY4" fmla="*/ 223225 h 347958"/>
              <a:gd name="connsiteX0" fmla="*/ 6785 w 375830"/>
              <a:gd name="connsiteY0" fmla="*/ 223225 h 347958"/>
              <a:gd name="connsiteX1" fmla="*/ 339866 w 375830"/>
              <a:gd name="connsiteY1" fmla="*/ 0 h 347958"/>
              <a:gd name="connsiteX2" fmla="*/ 375830 w 375830"/>
              <a:gd name="connsiteY2" fmla="*/ 110918 h 347958"/>
              <a:gd name="connsiteX3" fmla="*/ 0 w 375830"/>
              <a:gd name="connsiteY3" fmla="*/ 347958 h 347958"/>
              <a:gd name="connsiteX4" fmla="*/ 6785 w 375830"/>
              <a:gd name="connsiteY4" fmla="*/ 223225 h 347958"/>
              <a:gd name="connsiteX0" fmla="*/ 6785 w 375830"/>
              <a:gd name="connsiteY0" fmla="*/ 213988 h 338721"/>
              <a:gd name="connsiteX1" fmla="*/ 210557 w 375830"/>
              <a:gd name="connsiteY1" fmla="*/ 0 h 338721"/>
              <a:gd name="connsiteX2" fmla="*/ 375830 w 375830"/>
              <a:gd name="connsiteY2" fmla="*/ 101681 h 338721"/>
              <a:gd name="connsiteX3" fmla="*/ 0 w 375830"/>
              <a:gd name="connsiteY3" fmla="*/ 338721 h 338721"/>
              <a:gd name="connsiteX4" fmla="*/ 6785 w 375830"/>
              <a:gd name="connsiteY4" fmla="*/ 213988 h 338721"/>
              <a:gd name="connsiteX0" fmla="*/ 6785 w 505978"/>
              <a:gd name="connsiteY0" fmla="*/ 326529 h 451262"/>
              <a:gd name="connsiteX1" fmla="*/ 505978 w 505978"/>
              <a:gd name="connsiteY1" fmla="*/ 0 h 451262"/>
              <a:gd name="connsiteX2" fmla="*/ 375830 w 505978"/>
              <a:gd name="connsiteY2" fmla="*/ 214222 h 451262"/>
              <a:gd name="connsiteX3" fmla="*/ 0 w 505978"/>
              <a:gd name="connsiteY3" fmla="*/ 451262 h 451262"/>
              <a:gd name="connsiteX4" fmla="*/ 6785 w 505978"/>
              <a:gd name="connsiteY4" fmla="*/ 326529 h 4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8" h="451262">
                <a:moveTo>
                  <a:pt x="6785" y="326529"/>
                </a:moveTo>
                <a:lnTo>
                  <a:pt x="505978" y="0"/>
                </a:lnTo>
                <a:lnTo>
                  <a:pt x="375830" y="214222"/>
                </a:lnTo>
                <a:lnTo>
                  <a:pt x="0" y="451262"/>
                </a:lnTo>
                <a:lnTo>
                  <a:pt x="6785" y="326529"/>
                </a:lnTo>
                <a:close/>
              </a:path>
            </a:pathLst>
          </a:cu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 71">
            <a:extLst>
              <a:ext uri="{FF2B5EF4-FFF2-40B4-BE49-F238E27FC236}">
                <a16:creationId xmlns:a16="http://schemas.microsoft.com/office/drawing/2014/main" id="{F4116BD6-A3A6-6845-BF33-71C52795107E}"/>
              </a:ext>
            </a:extLst>
          </p:cNvPr>
          <p:cNvSpPr/>
          <p:nvPr/>
        </p:nvSpPr>
        <p:spPr>
          <a:xfrm>
            <a:off x="1397679" y="-444265"/>
            <a:ext cx="611486" cy="230723"/>
          </a:xfrm>
          <a:custGeom>
            <a:avLst/>
            <a:gdLst>
              <a:gd name="connsiteX0" fmla="*/ 0 w 288758"/>
              <a:gd name="connsiteY0" fmla="*/ 176463 h 401053"/>
              <a:gd name="connsiteX1" fmla="*/ 232610 w 288758"/>
              <a:gd name="connsiteY1" fmla="*/ 401053 h 401053"/>
              <a:gd name="connsiteX2" fmla="*/ 288758 w 288758"/>
              <a:gd name="connsiteY2" fmla="*/ 264695 h 401053"/>
              <a:gd name="connsiteX3" fmla="*/ 0 w 288758"/>
              <a:gd name="connsiteY3" fmla="*/ 0 h 401053"/>
              <a:gd name="connsiteX4" fmla="*/ 0 w 288758"/>
              <a:gd name="connsiteY4" fmla="*/ 176463 h 401053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88758 w 331221"/>
              <a:gd name="connsiteY2" fmla="*/ 264695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0 w 331221"/>
              <a:gd name="connsiteY0" fmla="*/ 176463 h 410018"/>
              <a:gd name="connsiteX1" fmla="*/ 331221 w 331221"/>
              <a:gd name="connsiteY1" fmla="*/ 410018 h 410018"/>
              <a:gd name="connsiteX2" fmla="*/ 270828 w 331221"/>
              <a:gd name="connsiteY2" fmla="*/ 201942 h 410018"/>
              <a:gd name="connsiteX3" fmla="*/ 0 w 331221"/>
              <a:gd name="connsiteY3" fmla="*/ 0 h 410018"/>
              <a:gd name="connsiteX4" fmla="*/ 0 w 331221"/>
              <a:gd name="connsiteY4" fmla="*/ 176463 h 410018"/>
              <a:gd name="connsiteX0" fmla="*/ 116541 w 447762"/>
              <a:gd name="connsiteY0" fmla="*/ 149568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16541 w 447762"/>
              <a:gd name="connsiteY4" fmla="*/ 149568 h 383123"/>
              <a:gd name="connsiteX0" fmla="*/ 17930 w 447762"/>
              <a:gd name="connsiteY0" fmla="*/ 113709 h 383123"/>
              <a:gd name="connsiteX1" fmla="*/ 447762 w 447762"/>
              <a:gd name="connsiteY1" fmla="*/ 383123 h 383123"/>
              <a:gd name="connsiteX2" fmla="*/ 387369 w 447762"/>
              <a:gd name="connsiteY2" fmla="*/ 175047 h 383123"/>
              <a:gd name="connsiteX3" fmla="*/ 0 w 447762"/>
              <a:gd name="connsiteY3" fmla="*/ 0 h 383123"/>
              <a:gd name="connsiteX4" fmla="*/ 17930 w 447762"/>
              <a:gd name="connsiteY4" fmla="*/ 113709 h 383123"/>
              <a:gd name="connsiteX0" fmla="*/ 17930 w 387369"/>
              <a:gd name="connsiteY0" fmla="*/ 113709 h 320370"/>
              <a:gd name="connsiteX1" fmla="*/ 385009 w 387369"/>
              <a:gd name="connsiteY1" fmla="*/ 320370 h 320370"/>
              <a:gd name="connsiteX2" fmla="*/ 387369 w 387369"/>
              <a:gd name="connsiteY2" fmla="*/ 175047 h 320370"/>
              <a:gd name="connsiteX3" fmla="*/ 0 w 387369"/>
              <a:gd name="connsiteY3" fmla="*/ 0 h 320370"/>
              <a:gd name="connsiteX4" fmla="*/ 17930 w 387369"/>
              <a:gd name="connsiteY4" fmla="*/ 113709 h 320370"/>
              <a:gd name="connsiteX0" fmla="*/ 17930 w 503910"/>
              <a:gd name="connsiteY0" fmla="*/ 113709 h 320370"/>
              <a:gd name="connsiteX1" fmla="*/ 385009 w 503910"/>
              <a:gd name="connsiteY1" fmla="*/ 320370 h 320370"/>
              <a:gd name="connsiteX2" fmla="*/ 503910 w 503910"/>
              <a:gd name="connsiteY2" fmla="*/ 130224 h 320370"/>
              <a:gd name="connsiteX3" fmla="*/ 0 w 503910"/>
              <a:gd name="connsiteY3" fmla="*/ 0 h 320370"/>
              <a:gd name="connsiteX4" fmla="*/ 17930 w 503910"/>
              <a:gd name="connsiteY4" fmla="*/ 113709 h 320370"/>
              <a:gd name="connsiteX0" fmla="*/ 0 w 611486"/>
              <a:gd name="connsiteY0" fmla="*/ 95779 h 320370"/>
              <a:gd name="connsiteX1" fmla="*/ 492585 w 611486"/>
              <a:gd name="connsiteY1" fmla="*/ 320370 h 320370"/>
              <a:gd name="connsiteX2" fmla="*/ 611486 w 611486"/>
              <a:gd name="connsiteY2" fmla="*/ 130224 h 320370"/>
              <a:gd name="connsiteX3" fmla="*/ 107576 w 611486"/>
              <a:gd name="connsiteY3" fmla="*/ 0 h 320370"/>
              <a:gd name="connsiteX4" fmla="*/ 0 w 611486"/>
              <a:gd name="connsiteY4" fmla="*/ 95779 h 320370"/>
              <a:gd name="connsiteX0" fmla="*/ 0 w 611486"/>
              <a:gd name="connsiteY0" fmla="*/ 6132 h 230723"/>
              <a:gd name="connsiteX1" fmla="*/ 492585 w 611486"/>
              <a:gd name="connsiteY1" fmla="*/ 230723 h 230723"/>
              <a:gd name="connsiteX2" fmla="*/ 611486 w 611486"/>
              <a:gd name="connsiteY2" fmla="*/ 40577 h 230723"/>
              <a:gd name="connsiteX3" fmla="*/ 161364 w 611486"/>
              <a:gd name="connsiteY3" fmla="*/ 0 h 230723"/>
              <a:gd name="connsiteX4" fmla="*/ 0 w 611486"/>
              <a:gd name="connsiteY4" fmla="*/ 6132 h 2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86" h="230723">
                <a:moveTo>
                  <a:pt x="0" y="6132"/>
                </a:moveTo>
                <a:lnTo>
                  <a:pt x="492585" y="230723"/>
                </a:lnTo>
                <a:cubicBezTo>
                  <a:pt x="493372" y="182282"/>
                  <a:pt x="610699" y="89018"/>
                  <a:pt x="611486" y="40577"/>
                </a:cubicBezTo>
                <a:lnTo>
                  <a:pt x="161364" y="0"/>
                </a:lnTo>
                <a:lnTo>
                  <a:pt x="0" y="6132"/>
                </a:lnTo>
                <a:close/>
              </a:path>
            </a:pathLst>
          </a:custGeom>
          <a:solidFill>
            <a:srgbClr val="AA5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1C0D9338-3AA0-8121-283B-8E274D1846EE}"/>
              </a:ext>
            </a:extLst>
          </p:cNvPr>
          <p:cNvSpPr txBox="1"/>
          <p:nvPr/>
        </p:nvSpPr>
        <p:spPr>
          <a:xfrm>
            <a:off x="2827014" y="1110374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</a:rPr>
              <a:t>EVP AND ABOVE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227403D1-E3F8-6454-03D4-59B226F554E1}"/>
              </a:ext>
            </a:extLst>
          </p:cNvPr>
          <p:cNvSpPr txBox="1"/>
          <p:nvPr/>
        </p:nvSpPr>
        <p:spPr>
          <a:xfrm>
            <a:off x="2827014" y="674409"/>
            <a:ext cx="6952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PERSONAL PREMIUM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F9BE148F-7313-3501-6B78-0CBFB8E668DD}"/>
              </a:ext>
            </a:extLst>
          </p:cNvPr>
          <p:cNvSpPr txBox="1"/>
          <p:nvPr/>
        </p:nvSpPr>
        <p:spPr>
          <a:xfrm>
            <a:off x="9833476" y="625241"/>
            <a:ext cx="177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C000"/>
                </a:solidFill>
                <a:latin typeface="Algerian" panose="04020705040A02060702" pitchFamily="82" charset="0"/>
              </a:rPr>
              <a:t>No.1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16BBF189-9D43-34D3-4A9A-E0CCBA19F4C4}"/>
              </a:ext>
            </a:extLst>
          </p:cNvPr>
          <p:cNvSpPr txBox="1">
            <a:spLocks/>
          </p:cNvSpPr>
          <p:nvPr/>
        </p:nvSpPr>
        <p:spPr>
          <a:xfrm>
            <a:off x="8183848" y="6062893"/>
            <a:ext cx="361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2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</a:rPr>
              <a:t> QUARTER 2024</a:t>
            </a:r>
          </a:p>
        </p:txBody>
      </p:sp>
    </p:spTree>
    <p:extLst>
      <p:ext uri="{BB962C8B-B14F-4D97-AF65-F5344CB8AC3E}">
        <p14:creationId xmlns:p14="http://schemas.microsoft.com/office/powerpoint/2010/main" val="25927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67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C 0.00846 0.11365 0.01693 0.22754 0.04232 0.36226 C 0.06771 0.49699 0.13047 0.68634 0.15221 0.8081 C 0.17396 0.92963 0.17331 1.01088 0.17266 1.09236 " pathEditMode="relative" rAng="0" ptsTypes="AAAA">
                                      <p:cBhvr>
                                        <p:cTn id="10" dur="3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4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79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33 1.11111E-6 C 0.05338 0.1125 0.04974 0.22245 0.04804 0.36505 C 0.04648 0.50741 0.05065 0.7331 0.0457 0.8544 C 0.04075 0.97592 0.06328 1.01875 0.06341 1.10092 " pathEditMode="relative" rAng="0" ptsTypes="AAAA">
                                      <p:cBhvr>
                                        <p:cTn id="16" dur="29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9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C 0.00807 0.11274 0.03177 0.09815 0.04987 0.24074 C 0.06809 0.38334 0.05039 0.67778 0.07213 0.79954 C 0.09375 0.92107 0.01132 1.03264 0.01093 1.11505 " pathEditMode="relative" rAng="0" ptsTypes="AA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94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8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2.96296E-6 C 0.00821 0.11296 0.02448 0.22315 0.03151 0.36597 C 0.03854 0.50856 0.02032 0.73472 0.04193 0.85625 C 0.06368 0.97801 -0.03437 1.02106 -0.03489 1.10324 " pathEditMode="relative" rAng="0" ptsTypes="AAAA">
                                      <p:cBhvr>
                                        <p:cTn id="28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78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3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85185E-6 C 0.00442 0.13565 0.00885 0.26991 0.02226 0.42986 C 0.03554 0.58982 0.06862 0.81459 0.08007 0.95926 C 0.09153 1.10347 0.09127 1.2 0.09088 1.29676 " pathEditMode="relative" rAng="0" ptsTypes="AAAA">
                                      <p:cBhvr>
                                        <p:cTn id="34" dur="5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8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8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-1.85185E-6 C -0.01263 0.13287 -0.00416 0.26204 -0.00052 0.42986 C 0.00326 0.59722 -0.00625 0.86296 0.00495 1.00579 C 0.01628 1.14884 -0.03463 1.19931 -0.03489 1.29607 " pathEditMode="relative" rAng="0" ptsTypes="AAAA">
                                      <p:cBhvr>
                                        <p:cTn id="40" dur="48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C 0.00156 0.13287 0.00625 0.11574 0.0099 0.28333 C 0.01354 0.45115 0.01003 0.79768 0.01432 0.94097 C 0.01862 1.08402 0.00221 1.21527 0.00208 1.3125 " pathEditMode="relative" rAng="0" ptsTypes="AAAA">
                                      <p:cBhvr>
                                        <p:cTn id="4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87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1.48148E-6 C -0.08268 0.13565 -0.10065 0.26782 -0.10833 0.43935 C -0.11615 0.61065 -0.09596 0.88217 -0.11992 1.02801 C -0.14401 1.1743 -0.03555 1.22592 -0.0349 1.32477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82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C 0.00092 0.1169 0.00183 0.23403 0.00469 0.37269 C 0.00743 0.51111 0.01433 0.70602 0.0168 0.83125 C 0.01915 0.95625 0.01915 1.03982 0.01902 1.12385 " pathEditMode="relative" rAng="0" ptsTypes="AAAA">
                                      <p:cBhvr>
                                        <p:cTn id="58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79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4.81481E-6 C 0.00821 0.11297 0.02448 0.22315 0.03151 0.36598 C 0.03855 0.50857 0.02032 0.73473 0.04193 0.85625 C 0.06368 0.97801 -0.03437 1.02107 -0.03489 1.10325 " pathEditMode="relative" rAng="0" ptsTypes="AAAA">
                                      <p:cBhvr>
                                        <p:cTn id="6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49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8" dur="21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7037E-7 C 0.00808 0.11273 0.03177 0.09815 0.04987 0.24074 C 0.0681 0.38333 0.05039 0.67778 0.07214 0.79954 C 0.09375 0.92106 0.01133 1.03264 0.01094 1.11505 " pathEditMode="relative" rAng="0" ptsTypes="AAAA">
                                      <p:cBhvr>
                                        <p:cTn id="7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557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940" fill="hold"/>
                                        <p:tgtEl>
                                          <p:spTgt spid="2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18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-2.96296E-6 C 0.0082 0.11297 0.02448 0.22315 0.03151 0.36598 C 0.03854 0.50857 0.02031 0.73473 0.04193 0.85625 C 0.06367 0.97801 -0.03437 1.02107 -0.0349 1.10324 " pathEditMode="relative" rAng="0" ptsTypes="AAAA">
                                      <p:cBhvr>
                                        <p:cTn id="7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78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7.40741E-7 C 0.00443 0.13565 0.00886 0.26991 0.02227 0.42986 C 0.03555 0.58981 0.06862 0.81458 0.08008 0.95926 C 0.09154 1.10347 0.09128 1.2 0.09089 1.29676 " pathEditMode="relative" rAng="0" ptsTypes="AAAA">
                                      <p:cBhvr>
                                        <p:cTn id="82" dur="5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48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580" fill="hold"/>
                                        <p:tgtEl>
                                          <p:spTgt spid="2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6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92 4.44444E-6 C -0.01263 0.13287 -0.00416 0.26203 -0.00052 0.42986 C 0.00326 0.59722 -0.00625 0.86296 0.00495 1.00578 C 0.01628 1.14884 -0.03463 1.1993 -0.03489 1.29606 " pathEditMode="relative" rAng="0" ptsTypes="AAAA">
                                      <p:cBhvr>
                                        <p:cTn id="88" dur="48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6479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9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0157 0.13287 0.00625 0.11597 0.0099 0.28333 C 0.01355 0.45116 0.01003 0.79768 0.01433 0.94097 C 0.01862 1.08403 0.00222 1.21528 0.00209 1.3125 " pathEditMode="relative" rAng="0" ptsTypes="AAAA">
                                      <p:cBhvr>
                                        <p:cTn id="9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562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87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8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1 4.07407E-6 C -0.08269 0.13564 -0.10065 0.26782 -0.10834 0.43935 C -0.11615 0.61041 -0.09597 0.88194 -0.11993 1.02801 C -0.14401 1.1743 -0.03555 1.22592 -0.0349 1.32453 " pathEditMode="relative" rAng="0" ptsTypes="AAAA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6622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2" dur="67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11111E-6 C 0.00169 0.13634 0.00325 0.27315 0.00781 0.43426 C 0.01224 0.59583 0.02344 0.82269 0.02734 0.96875 C 0.03151 1.11458 0.03138 1.21181 0.03112 1.30972 " pathEditMode="relative" rAng="0" ptsTypes="AAAA">
                                      <p:cBhvr>
                                        <p:cTn id="106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6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79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0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4.44444E-6 C 0.00833 0.13634 0.02461 0.26898 0.03164 0.44143 C 0.03867 0.61342 0.02044 0.88611 0.04206 1.03263 C 0.06406 1.17963 -0.03424 1.23148 -0.03489 1.33078 " pathEditMode="relative" rAng="0" ptsTypes="AAAA">
                                      <p:cBhvr>
                                        <p:cTn id="112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6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49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16" dur="21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3.7037E-7 C 0.0082 0.14468 0.0319 0.12593 0.05 0.30857 C 0.06823 0.49144 0.05052 0.86921 0.07227 1.02523 C 0.09414 1.18125 0.01146 1.32431 0.01107 1.43009 " pathEditMode="relative" rAng="0" ptsTypes="AAAA">
                                      <p:cBhvr>
                                        <p:cTn id="1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150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0" dur="94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18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4028 0.02461 0.27662 0.03164 0.45417 C 0.03867 0.63125 0.02044 0.91181 0.04206 1.06297 C 0.06406 1.21412 -0.03425 1.26759 -0.0349 1.36945 " pathEditMode="relative" rAng="0" ptsTypes="AAAA">
                                      <p:cBhvr>
                                        <p:cTn id="124" dur="3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68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6" dur="78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8" dur="3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C 0.00456 0.15023 0.00899 0.29884 0.0224 0.47569 C 0.03568 0.65278 0.06875 0.90139 0.08021 1.06157 C 0.09193 1.22153 0.09167 1.32847 0.09102 1.43542 " pathEditMode="relative" rAng="0" ptsTypes="AAAA">
                                      <p:cBhvr>
                                        <p:cTn id="130" dur="5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717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58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4" dur="2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4 1.48148E-6 C -0.05026 0.15 -0.05612 0.29583 -0.05859 0.48518 C -0.0612 0.67407 -0.05469 0.97407 -0.06237 1.13518 C -0.07005 1.29676 -0.03516 1.3537 -0.0349 1.46296 " pathEditMode="relative" rAng="0" ptsTypes="AAAA">
                                      <p:cBhvr>
                                        <p:cTn id="136" dur="48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731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900" fill="hold"/>
                                        <p:tgtEl>
                                          <p:spTgt spid="3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7.40741E-7 C -0.00208 0.15116 -0.00859 0.13195 -0.01367 0.32199 C -0.01862 0.5125 -0.0138 0.90602 -0.01979 1.06898 C -0.02565 1.23148 -0.003 1.38056 -0.00287 1.4912 " pathEditMode="relative" rAng="0" ptsTypes="AAAA">
                                      <p:cBhvr>
                                        <p:cTn id="142" dur="5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745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87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6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33 4.81481E-6 C -0.08268 0.15 -0.10065 0.2956 -0.10833 0.48518 C -0.11614 0.67384 -0.09596 0.97361 -0.11992 1.13518 C -0.14401 1.29652 -0.03554 1.3537 -0.03489 1.4625 " pathEditMode="relative" rAng="0" ptsTypes="AAAA">
                                      <p:cBhvr>
                                        <p:cTn id="1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312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670" fill="hold"/>
                                        <p:tgtEl>
                                          <p:spTgt spid="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7037E-6 C 0.0043 0.13611 0.00873 0.27222 0.02175 0.4331 C 0.0349 0.59421 0.06732 0.82083 0.07852 0.96643 C 0.08972 1.1118 0.08946 1.20902 0.08906 1.30648 " pathEditMode="relative" rAng="0" ptsTypes="AAAA">
                                      <p:cBhvr>
                                        <p:cTn id="15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6532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6" dur="790" fill="hold"/>
                                        <p:tgtEl>
                                          <p:spTgt spid="3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37 -1.48148E-6 C 0.05912 0.13472 0.05287 0.26597 0.05013 0.43611 C 0.04753 0.60602 0.05443 0.8757 0.04623 1.0206 C 0.03789 1.16574 0.07539 1.2169 0.07565 1.31505 " pathEditMode="relative" rAng="0" ptsTypes="AAAA">
                                      <p:cBhvr>
                                        <p:cTn id="160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65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2" dur="490" fill="hold"/>
                                        <p:tgtEl>
                                          <p:spTgt spid="3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4" dur="21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3.7037E-6 C -0.00534 0.13356 -0.02122 0.1162 -0.03346 0.28472 C -0.0457 0.45347 -0.03372 0.80185 -0.04831 0.94583 C -0.06289 1.08958 -0.00755 1.22152 -0.00729 1.31921 " pathEditMode="relative" rAng="0" ptsTypes="AAAA">
                                      <p:cBhvr>
                                        <p:cTn id="16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6594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94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0" dur="18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53 2.96296E-6 C -0.04688 0.13356 -0.05143 0.26342 -0.05339 0.43217 C -0.05534 0.60069 -0.05026 0.86805 -0.05638 1.0118 C -0.0625 1.15578 -0.03503 1.20648 -0.0349 1.3037 " pathEditMode="relative" rAng="0" ptsTypes="AAAA">
                                      <p:cBhvr>
                                        <p:cTn id="172" dur="3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518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4" dur="78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6" dur="3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44444E-6 C 0.00443 0.15463 0.00899 0.30764 0.02279 0.48959 C 0.03646 0.672 0.07044 0.92801 0.08216 1.09283 C 0.09401 1.25718 0.09375 1.36713 0.09323 1.47755 " pathEditMode="relative" rAng="0" ptsTypes="AAAA">
                                      <p:cBhvr>
                                        <p:cTn id="178" dur="5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7386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0" dur="58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2" dur="2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7.40741E-7 C 0.0043 0.14421 0.01276 0.28426 0.01641 0.46574 C 0.02019 0.64745 0.01068 0.93542 0.02188 1.09028 C 0.03347 1.24537 -0.01771 1.29977 -0.0181 1.40509 " pathEditMode="relative" rAng="0" ptsTypes="AAAA">
                                      <p:cBhvr>
                                        <p:cTn id="184" dur="489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025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6" dur="9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C 0.00196 0.1449 0.00742 0.12638 0.01172 0.30879 C 0.01602 0.49143 0.01185 0.86898 0.01693 1.025 C 0.02201 1.18078 0.00261 1.32384 0.00248 1.42986 " pathEditMode="relative" rAng="0" ptsTypes="AAAA">
                                      <p:cBhvr>
                                        <p:cTn id="190" dur="5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148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2" dur="87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4" dur="1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45 -1.11111E-6 C -0.13398 0.15278 -0.12916 0.30139 -0.12721 0.49398 C -0.12513 0.68611 -0.13046 0.99167 -0.12408 1.15625 C -0.1177 1.3206 -0.14648 1.3787 -0.14674 1.48958 " pathEditMode="relative" rAng="0" ptsTypes="AAAA">
                                      <p:cBhvr>
                                        <p:cTn id="19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46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8" dur="67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C 0.00208 0.17871 0.0043 0.35857 0.01094 0.56945 C 0.01758 0.78125 0.03398 1.07894 0.03958 1.27037 C 0.04531 1.46135 0.04518 1.58912 0.04492 1.71736 " pathEditMode="relative" rAng="0" ptsTypes="AAAA">
                                      <p:cBhvr>
                                        <p:cTn id="20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585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79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6" dur="2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85185E-6 C 0.00442 0.16204 0.0125 0.32014 0.01627 0.52454 C 0.01979 0.72963 0.01054 1.0544 0.02148 1.22894 C 0.03255 1.40371 -0.01758 1.46528 -0.01784 1.58357 " pathEditMode="relative" rAng="0" ptsTypes="AAAA">
                                      <p:cBhvr>
                                        <p:cTn id="208" dur="3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916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0" dur="49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2" dur="21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33333E-6 C 0.0082 0.15995 0.0319 0.13935 0.05 0.34143 C 0.06823 0.54352 0.05052 0.96111 0.07227 1.13379 C 0.09427 1.30602 0.01146 1.46435 0.01107 1.58125 " pathEditMode="relative" rAng="0" ptsTypes="AAAA">
                                      <p:cBhvr>
                                        <p:cTn id="21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7905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6" dur="94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8" dur="18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0 C 0.00859 0.1669 0.02487 0.3294 0.0319 0.54005 C 0.03893 0.75046 0.0207 1.08426 0.04232 1.26366 C 0.06458 1.44329 -0.03399 1.50694 -0.0349 1.62824 " pathEditMode="relative" rAng="0" ptsTypes="AAAA">
                                      <p:cBhvr>
                                        <p:cTn id="220" dur="3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8141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2" dur="780" fill="hold"/>
                                        <p:tgtEl>
                                          <p:spTgt spid="4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4" dur="3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4.81481E-6 C 0.00026 0.17755 0.00052 0.35301 0.0013 0.5632 C 0.00208 0.7713 0.00417 1.06505 0.00482 1.2544 C 0.0056 1.44306 0.0056 1.56922 0.0056 1.69584 " pathEditMode="relative" rAng="0" ptsTypes="AAAA">
                                      <p:cBhvr>
                                        <p:cTn id="226" dur="5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8479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8" dur="58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0" dur="2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 C 0.0043 0.1919 0.01276 0.37824 0.01641 0.62037 C 0.02019 0.86157 0.01068 1.24491 0.02188 1.45093 C 0.03321 1.65741 -0.01771 1.73009 -0.01797 1.86991 " pathEditMode="relative" rAng="0" ptsTypes="AAAA">
                                      <p:cBhvr>
                                        <p:cTn id="232" dur="489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3495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4" dur="90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3.33333E-6 C -0.00052 0.18982 -0.00169 0.16528 -0.00261 0.40463 C -0.00352 0.64561 -0.00261 1.13866 -0.00365 1.34329 C -0.00482 1.54746 -0.00065 1.73496 -0.00065 1.87385 " pathEditMode="relative" rAng="0" ptsTypes="AAAA">
                                      <p:cBhvr>
                                        <p:cTn id="238" dur="5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368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0" dur="870" fill="hold"/>
                                        <p:tgtEl>
                                          <p:spTgt spid="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42" dur="17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698 -1.48148E-6 C -0.1345 0.18056 -0.12968 0.35648 -0.1276 0.58496 C -0.12552 0.81227 -0.13086 1.17338 -0.12448 1.36806 C -0.11797 1.5625 -0.14713 1.63148 -0.14726 1.7625 " pathEditMode="relative" rAng="0" ptsTypes="AAAA">
                                      <p:cBhvr>
                                        <p:cTn id="2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812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6" dur="670" fill="hold"/>
                                        <p:tgtEl>
                                          <p:spTgt spid="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7037E-6 C 0.00417 0.1699 0.00703 0.33981 0.01628 0.54143 C 0.025 0.74189 0.04713 1.025 0.05508 1.20671 C 0.06432 1.38819 0.06432 1.50949 0.06224 1.63171 " pathEditMode="relative" rAng="0" ptsTypes="AAAA">
                                      <p:cBhvr>
                                        <p:cTn id="25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8157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790" fill="hold"/>
                                        <p:tgtEl>
                                          <p:spTgt spid="5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4" dur="2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453 -2.96296E-6 C 0.08529 0.17662 0.06745 0.34885 0.05977 0.57176 C 0.05209 0.79445 0.07201 1.14792 0.04844 1.33773 C 0.02461 1.52801 0.1319 1.59537 0.13255 1.72385 " pathEditMode="relative" rAng="0" ptsTypes="AAAA">
                                      <p:cBhvr>
                                        <p:cTn id="256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86181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8" dur="490" fill="hold"/>
                                        <p:tgtEl>
                                          <p:spTgt spid="5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60" dur="21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C 0.00365 0.17453 0.01445 0.15208 0.02279 0.37268 C 0.03112 0.59305 0.02305 1.04884 0.03294 1.23726 C 0.04284 1.42546 0.00508 1.59814 0.00495 1.72569 " pathEditMode="relative" rAng="0" ptsTypes="AAAA">
                                      <p:cBhvr>
                                        <p:cTn id="262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86273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4" dur="940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" dur="18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3.7037E-7 C 0.0082 0.17199 0.02448 0.33981 0.03151 0.55718 C 0.03854 0.77407 0.02031 1.11829 0.04193 1.30324 C 0.06367 1.48866 -0.03438 1.55417 -0.0349 1.6794 " pathEditMode="relative" rAng="0" ptsTypes="AAAA">
                                      <p:cBhvr>
                                        <p:cTn id="268" dur="3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3958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78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2" dur="29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07407E-6 C 0.003 0.18541 0.00599 0.36898 0.01511 0.58842 C 0.02422 0.80601 0.04688 1.11319 0.05469 1.31088 C 0.0625 1.50787 0.06237 1.63981 0.06211 1.77222 " pathEditMode="relative" rAng="0" ptsTypes="AAAA">
                                      <p:cBhvr>
                                        <p:cTn id="274" dur="5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8611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6" dur="580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8" dur="2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C 0.00429 0.18912 0.01276 0.37292 0.0164 0.61181 C 0.02018 0.84954 0.01067 1.22778 0.02187 1.43079 C 0.0332 1.63449 -0.01771 1.70625 -0.01797 1.84398 " pathEditMode="relative" rAng="0" ptsTypes="AAAA">
                                      <p:cBhvr>
                                        <p:cTn id="280" dur="489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21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2" dur="900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4" dur="1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2.96296E-6 C 0.00117 0.18078 0.00508 0.15787 0.00807 0.38518 C 0.01107 0.61435 0.0082 1.08426 0.01172 1.27916 C 0.01537 1.47361 0.00182 1.65208 0.00169 1.78426 " pathEditMode="relative" rAng="0" ptsTypes="AAAA">
                                      <p:cBhvr>
                                        <p:cTn id="286" dur="5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89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8" dur="870" fill="hold"/>
                                        <p:tgtEl>
                                          <p:spTgt spid="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0" dur="1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07 -2.59259E-6 C -0.06783 0.19121 -0.09231 0.37755 -0.10286 0.61922 C -0.11354 0.86019 -0.08593 1.2426 -0.11875 1.44885 C -0.15156 1.65463 -0.00338 1.72778 -0.00247 1.86644 " pathEditMode="relative" rAng="0" ptsTypes="AAAA">
                                      <p:cBhvr>
                                        <p:cTn id="292" dur="4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331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4" dur="67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C 0.00221 0.19144 0.00429 0.38403 0.01041 0.61065 C 0.0164 0.83635 0.03138 1.1551 0.03658 1.35996 C 0.04244 1.56459 0.04218 1.70116 0.04192 1.83866 " pathEditMode="relative" rAng="0" ptsTypes="AAAA">
                                      <p:cBhvr>
                                        <p:cTn id="298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1921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0" dur="790" fill="hold"/>
                                        <p:tgtEl>
                                          <p:spTgt spid="6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2" dur="2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2.22222E-6 C 0.00833 0.19213 0.02461 0.37894 0.03164 0.62199 C 0.03867 0.86389 0.02044 1.24815 0.04206 1.4544 C 0.06406 1.66158 -0.03425 1.73449 -0.0349 1.87454 " pathEditMode="relative" rAng="0" ptsTypes="AAAA">
                                      <p:cBhvr>
                                        <p:cTn id="304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6" dur="490" fill="hold"/>
                                        <p:tgtEl>
                                          <p:spTgt spid="6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08" dur="21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96296E-6 C 0.0082 0.20092 0.0319 0.175 0.05 0.4287 C 0.06823 0.68287 0.05052 1.20694 0.07226 1.42361 C 0.09414 1.64051 0.01146 1.83912 0.01107 1.98611 " pathEditMode="relative" rAng="0" ptsTypes="AAAA">
                                      <p:cBhvr>
                                        <p:cTn id="31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9930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2" dur="940" fill="hold"/>
                                        <p:tgtEl>
                                          <p:spTgt spid="62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4" dur="18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-3.7037E-7 C 0.00833 0.19583 0.02461 0.38588 0.03164 0.63357 C 0.03867 0.88032 0.02044 1.27176 0.04205 1.48264 C 0.06406 1.69352 -0.03425 1.76806 -0.0349 1.91019 " pathEditMode="relative" rAng="0" ptsTypes="AAAA">
                                      <p:cBhvr>
                                        <p:cTn id="316" dur="3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9550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8" dur="78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0" dur="3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C 0.00404 0.2118 0.00794 0.42106 0.01979 0.67014 C 0.03164 0.91944 0.06107 1.26967 0.07122 1.49537 C 0.08164 1.7206 0.08138 1.87129 0.08086 2.02199 " pathEditMode="relative" rAng="0" ptsTypes="AAAA">
                                      <p:cBhvr>
                                        <p:cTn id="322" dur="5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0108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4" dur="580" fill="hold"/>
                                        <p:tgtEl>
                                          <p:spTgt spid="204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6" dur="23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145 -1.48148E-6 C -0.06184 0.2044 -0.06263 0.40301 -0.06289 0.66088 C -0.06328 0.91783 -0.0625 1.32639 -0.06341 1.54583 C -0.06445 1.76597 -0.05989 1.84352 -0.05976 1.99236 " pathEditMode="relative" rAng="0" ptsTypes="AAAA">
                                      <p:cBhvr>
                                        <p:cTn id="328" dur="489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60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0" dur="9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2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618 2.59259E-6 C -0.07071 0.20231 -0.05339 0.17662 -0.03998 0.43078 C -0.02683 0.68565 -0.03959 1.21227 -0.0237 1.42986 C -0.00808 1.64745 -0.06823 1.84676 -0.06862 1.9949 " pathEditMode="relative" rAng="0" ptsTypes="AAAA">
                                      <p:cBhvr>
                                        <p:cTn id="334" dur="5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99745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6" dur="670" fill="hold"/>
                                        <p:tgtEl>
                                          <p:spTgt spid="205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22045E-16 C 0.00195 0.18542 0.00404 0.37083 0.01016 0.59097 C 0.01641 0.80926 0.03164 1.11782 0.03685 1.3162 C 0.04232 1.51412 0.04219 1.64653 0.04193 1.7794 " pathEditMode="relative" rAng="0" ptsTypes="AAAA">
                                      <p:cBhvr>
                                        <p:cTn id="340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889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2" dur="790" fill="hold"/>
                                        <p:tgtEl>
                                          <p:spTgt spid="205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4" dur="2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599 -4.44444E-6 C 0.0539 0.18311 0.05 0.36112 0.04817 0.59213 C 0.04648 0.82246 0.05091 1.18866 0.0457 1.38542 C 0.04036 1.58241 0.06432 1.65186 0.06458 1.78519 " pathEditMode="relative" rAng="0" ptsTypes="AAAA">
                                      <p:cBhvr>
                                        <p:cTn id="346" dur="3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8925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8" dur="490" fill="hold"/>
                                        <p:tgtEl>
                                          <p:spTgt spid="205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0" dur="213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96296E-6 C -0.00534 0.19167 -0.02123 0.16667 -0.03346 0.40834 C -0.0457 0.6507 -0.03373 1.14977 -0.04831 1.35625 C -0.06289 1.5625 -0.00755 1.75162 -0.00729 1.8919 " pathEditMode="relative" rAng="0" ptsTypes="AAAA">
                                      <p:cBhvr>
                                        <p:cTn id="352" dur="4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94583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4" dur="940" fill="hold"/>
                                        <p:tgtEl>
                                          <p:spTgt spid="205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6" dur="187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-2.22045E-16 C -0.04297 0.19282 -0.04922 0.38009 -0.05195 0.62361 C -0.05468 0.86667 -0.04765 1.25231 -0.05612 1.45972 C -0.06458 1.66759 -0.02669 1.74074 -0.02643 1.88102 " pathEditMode="relative" rAng="0" ptsTypes="AAAA">
                                      <p:cBhvr>
                                        <p:cTn id="358" dur="3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4051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0" dur="960" fill="hold"/>
                                        <p:tgtEl>
                                          <p:spTgt spid="205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2" dur="23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096 1.11111E-6 C -0.02161 0.2044 -0.02305 0.40301 -0.02357 0.65995 C -0.02409 0.91736 -0.02266 1.32523 -0.02435 1.54467 C -0.02617 1.76458 -0.01823 1.84167 -0.0181 1.99097 " pathEditMode="relative" rAng="0" ptsTypes="AAAA">
                                      <p:cBhvr>
                                        <p:cTn id="364" dur="489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3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6" dur="960" fill="hold"/>
                                        <p:tgtEl>
                                          <p:spTgt spid="2057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8" dur="193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0.00602 C 0.03464 0.2044 0.04779 0.17916 0.0582 0.4287 C 0.06849 0.67847 0.05859 1.19514 0.0707 1.40833 C 0.08294 1.62129 0.0362 1.81713 0.03581 1.96227 " pathEditMode="relative" rAng="0" ptsTypes="AAAA">
                                      <p:cBhvr>
                                        <p:cTn id="370" dur="44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80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2" dur="870" fill="hold"/>
                                        <p:tgtEl>
                                          <p:spTgt spid="205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4" dur="233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29 -4.07407E-6 C -0.12891 0.2044 -0.1224 0.40301 -0.11966 0.66042 C -0.1168 0.91713 -0.12409 1.32547 -0.11537 1.54561 C -0.10599 1.76528 -0.14596 1.84283 -0.14675 1.99121 " pathEditMode="relative" rAng="0" ptsTypes="AAAA">
                                      <p:cBhvr>
                                        <p:cTn id="376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9560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214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0" dur="580" fill="hold"/>
                                        <p:tgtEl>
                                          <p:spTgt spid="205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3.33333E-6 C -0.04336 0.05996 -0.05911 0.14051 -0.0556 0.22037 C -0.04036 0.30348 -0.01562 0.38519 -0.02083 0.48264 C -0.02604 0.5801 -0.07174 0.70023 -0.07317 0.79375 C -0.07461 0.88449 -0.05625 0.94769 -0.03789 1.00278 C -0.01927 1.05834 0.00391 1.10533 -0.00221 1.11875 " pathEditMode="relative" rAng="0" ptsTypes="AAAAAA">
                                      <p:cBhvr>
                                        <p:cTn id="382" dur="421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0" grpId="0" animBg="1"/>
      <p:bldP spid="2050" grpId="1" animBg="1"/>
      <p:bldP spid="2050" grpId="2" animBg="1"/>
      <p:bldP spid="2051" grpId="0" animBg="1"/>
      <p:bldP spid="2051" grpId="1" animBg="1"/>
      <p:bldP spid="2051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ultimedia Software Pitch Deck by Slidesgo">
  <a:themeElements>
    <a:clrScheme name="Simple Light">
      <a:dk1>
        <a:srgbClr val="35363B"/>
      </a:dk1>
      <a:lt1>
        <a:srgbClr val="F3F3F3"/>
      </a:lt1>
      <a:dk2>
        <a:srgbClr val="D9DDE3"/>
      </a:dk2>
      <a:lt2>
        <a:srgbClr val="BA0034"/>
      </a:lt2>
      <a:accent1>
        <a:srgbClr val="F8B85E"/>
      </a:accent1>
      <a:accent2>
        <a:srgbClr val="34909D"/>
      </a:accent2>
      <a:accent3>
        <a:srgbClr val="55C0ED"/>
      </a:accent3>
      <a:accent4>
        <a:srgbClr val="6F7082"/>
      </a:accent4>
      <a:accent5>
        <a:srgbClr val="CED0D6"/>
      </a:accent5>
      <a:accent6>
        <a:srgbClr val="42444F"/>
      </a:accent6>
      <a:hlink>
        <a:srgbClr val="3536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5517</Words>
  <Application>Microsoft Office PowerPoint</Application>
  <PresentationFormat>Widescreen</PresentationFormat>
  <Paragraphs>1090</Paragraphs>
  <Slides>134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134</vt:i4>
      </vt:variant>
    </vt:vector>
  </HeadingPairs>
  <TitlesOfParts>
    <vt:vector size="157" baseType="lpstr">
      <vt:lpstr>.AppleSystemUIFont</vt:lpstr>
      <vt:lpstr>Algerian</vt:lpstr>
      <vt:lpstr>Aptos</vt:lpstr>
      <vt:lpstr>Aptos Display</vt:lpstr>
      <vt:lpstr>Arial</vt:lpstr>
      <vt:lpstr>Bebas Neue</vt:lpstr>
      <vt:lpstr>Calibri</vt:lpstr>
      <vt:lpstr>Calibri Light</vt:lpstr>
      <vt:lpstr>Epilogue</vt:lpstr>
      <vt:lpstr>Helvetica Neue</vt:lpstr>
      <vt:lpstr>Lato</vt:lpstr>
      <vt:lpstr>Montserrat</vt:lpstr>
      <vt:lpstr>Montserrat BOLD</vt:lpstr>
      <vt:lpstr>Montserrat ExtraBold</vt:lpstr>
      <vt:lpstr>Montserrat Medium</vt:lpstr>
      <vt:lpstr>Montserrat SemiBold</vt:lpstr>
      <vt:lpstr>Nunito Light</vt:lpstr>
      <vt:lpstr>UICTFontTextStyleBody</vt:lpstr>
      <vt:lpstr>Wingdings</vt:lpstr>
      <vt:lpstr>Office Theme</vt:lpstr>
      <vt:lpstr>1_Office Theme</vt:lpstr>
      <vt:lpstr>2_Office Theme</vt:lpstr>
      <vt:lpstr>Multimedia Software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Qualifications</vt:lpstr>
      <vt:lpstr>Mindset</vt:lpstr>
      <vt:lpstr>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Qualifications</vt:lpstr>
      <vt:lpstr>Mindset</vt:lpstr>
      <vt:lpstr>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CRM Customer Relationship Management System Updates</vt:lpstr>
      <vt:lpstr>New Video: ‘Helping You Achieve Your Dreams’</vt:lpstr>
      <vt:lpstr>Bulk CSV uploads</vt:lpstr>
      <vt:lpstr>Tutorial videos</vt:lpstr>
      <vt:lpstr>Qualify your leads</vt:lpstr>
      <vt:lpstr>Action centre</vt:lpstr>
      <vt:lpstr>August 9th </vt:lpstr>
      <vt:lpstr>Future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Rachana Shete</dc:creator>
  <cp:lastModifiedBy>Rachana Shete</cp:lastModifiedBy>
  <cp:revision>4</cp:revision>
  <dcterms:created xsi:type="dcterms:W3CDTF">2024-04-25T08:00:51Z</dcterms:created>
  <dcterms:modified xsi:type="dcterms:W3CDTF">2024-07-25T11:08:31Z</dcterms:modified>
</cp:coreProperties>
</file>