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D0A4-BCFE-E731-D648-03ACF2A6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8DDED-4797-4592-4353-77E47A6B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0600-B1EE-46EE-92BE-6AB1158FDFD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17F83-6349-C71A-B30E-662C51E4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4034A-1A44-D631-298A-F3BACFCD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DE9E-EE2E-46B7-A7A9-6CB1801D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8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C8596-08B1-B91F-4D48-089D9DFB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E5A66-EF16-6A44-B338-279055323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31028-0405-06EC-0B9A-CDCD34288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C0600-B1EE-46EE-92BE-6AB1158FDFDC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1580B-AB49-84E9-19BE-50DE1855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9A6F0-14DD-AC77-A302-8E95FDBC3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3DE9E-EE2E-46B7-A7A9-6CB1801D1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A91CB6-992E-673C-9526-88A62139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5018A-5A19-C25D-75DD-1F2F89DD4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3617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6414B-BA95-1E6B-71C2-10C21947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WHOA!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0584F-3BFA-02F3-9D07-361DC55BB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0310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F19590-441C-A17E-5123-80954592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425B9-0772-912D-B31A-CC919D990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719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67F78-7BDF-573F-D988-9383A60B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FUNNELS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286C1-F55F-0A9D-8DBC-EFBA9E457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668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67EF06-280E-4972-92A4-22DA5708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PERSONAL</a:t>
            </a:r>
          </a:p>
          <a:p>
            <a:r>
              <a:rPr lang="en-GB"/>
              <a:t>LANDING PAGES</a:t>
            </a:r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38F3A-5DD9-1CA3-01D2-960F03D71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464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9A41F4-9801-C51E-E19D-FDB3361B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VIDEO FUNNELS TAILORED TO EACH INTEREST</a:t>
            </a:r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F4DE2-5E07-EF6B-DFF1-6696FCCFC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66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A8BADD-4975-1ADA-1079-4BD5CB40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0921C-CAFC-C890-12D5-61E48F87A2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03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FA2D21-5C02-551E-B65F-B3AD10989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DIGITAL </a:t>
            </a:r>
            <a:r>
              <a:rPr lang="en-GB">
                <a:solidFill>
                  <a:schemeClr val="lt1"/>
                </a:solidFill>
              </a:rPr>
              <a:t>TOP 10 LIST</a:t>
            </a:r>
          </a:p>
          <a:p>
            <a:r>
              <a:rPr lang="en-GB"/>
              <a:t>ON AUTOPILOT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BB230-BDB6-8F3C-8258-A34A9361D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46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9EE50-F835-6D53-3B0F-75495EBC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AUTOMATED CRM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A9531-5EEE-EF47-645F-FB9741975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3335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450310-C397-5663-F1BA-35F36DE1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SEAMLESS INTEGRATION WITH GENISTAR ONLINE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3F852F-C17D-D992-3E27-4AF261F48A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559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49019-965A-B596-DD9E-91E67270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YOUR (&amp; YOUR TEAM’S)</a:t>
            </a:r>
          </a:p>
          <a:p>
            <a:r>
              <a:rPr lang="en-GB"/>
              <a:t>METRICS IN ONE PLACE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FB9BB-6A53-9500-947C-DDC33AE43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7028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D35A06-EC3A-0091-5432-1A290C90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37E0F-46BB-7A4A-605A-93936F5DA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7877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AEBD1-043E-7134-DC9A-CA32FF54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 PREVIEW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D39CB-84A7-60FD-2330-21925D5E6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0074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6BF0E8-441C-3A00-2078-C8BC309F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INVITE EMAIL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BAB92-328A-CF1A-CF21-2BADB701BB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759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3EA89A-2B26-48A3-9398-D6464A86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 up Today!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0B6F4-EAD0-D39F-54F9-4FF6E870E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1647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7E4D45-E634-B2BD-3D42-80E8E0C2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66EF2-8AB2-29F0-BAE4-A5D81AACB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3451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34D564-B521-14D3-4920-2D0EAEDE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2AF8A-D8AB-7914-D243-D0C1EA1D9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068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A0DC9-CF01-EDB6-41F0-FB1880CF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97697-CF30-B6AB-7426-FC854FA51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0702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D30460-E3C1-0374-393E-91DBE8CE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2C0D2-9F85-6EAE-DE3F-297163E83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21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6CEF4B-07FB-1AA7-0E87-EFEB1E8A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D9D4D-CB9A-E8FA-1D0E-A332310EA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114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21673B-10E4-DFE4-9AD9-48B75D9B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20669-F4B2-E629-2085-A4DCF57DE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119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A58924-00CC-45F2-D7C1-7FB7C907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FB782-8350-8833-A6A5-838C48D8D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117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05A27C-77B3-8D0C-C80C-39FDEE4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CBDFF-4145-CC95-2A84-9345F71AF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616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EC95CE-7F33-AE12-411C-56D89E8E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A837C-4D3C-7E43-566A-9749B61B3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9534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F3EB97-E7AA-45C0-5C06-2B460185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04F39-E8A9-AAA7-761C-EDC7EA237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59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17718-EFA1-44C4-4C77-7946F9C8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5CEAA-5CAF-3DEA-2A1B-AC5DFBE83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6643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CD326B-9F1C-A314-DF18-E2691B01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58D77-01A3-F725-F2D7-59788D9A7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3812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8DF9A5-F3F2-814C-6365-0D333C75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6319C-AE97-3DAD-EA65-8FE300DB6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0845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61B14C-37A6-E682-2CAB-933B6EA5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91520-5E6E-DD87-CC3D-937B2782D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631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C5C609-5216-A023-FC21-0DD0928D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08A0B-ACF7-6841-9974-167835917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73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CA19B-3CFE-33A6-E5D7-9055BFFC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28554-5244-50E8-F599-AC2428A654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693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F8E008-A5C5-7AF2-8A0F-79D43A0B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B3570-6354-9A8E-F83E-E3803E5B2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3337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BB6EA2-60EF-F062-8F03-9AA182AC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19B22-AE86-0CAE-DB4A-C9E35B0F0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499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A5FA2-F508-EF64-9D47-857C459E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04A11-40A7-11A2-F655-999B0137F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1076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25E63-0AE7-0272-1127-2C8A0B18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C9CDD-38E3-F3C4-5415-AC17CCEFF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1472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99F158-DDC7-A6AA-B85C-E7237BFA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AA72A-12FF-0262-8671-639B590796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582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BEDE56-CA55-7A8A-7EE8-EBBEE376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28A2C-E539-5BC5-FAC9-2E7432D4E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1690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93A1CE-88D2-6FC3-21F2-6132574E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E76AF-6624-8DA1-3FB0-7C00CBAC2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8645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260173-195F-D7F0-FEF6-9CA4FB3A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34D50-54BE-7ABA-E8BF-06B679170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6666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BB9066-ACBE-1783-3F98-69255466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31ADC-5AD5-E52D-12DB-C5C8BB7C7F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45465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777B2-5A65-A662-DDE7-44536ED4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F2694-15AE-8E8F-3CFD-18702F8B1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078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827FD-C0FA-C8B6-D8D6-95689E01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00792-4D10-BEC3-4DAD-0C3D134B5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33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DE75B3-C347-9F49-1DD1-EAACB6F3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AB3DD-B87D-C8E2-8BA2-8CC67472E0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158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F17A20-5371-8EA1-4145-092D4F12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E8F6B-B06D-C6EF-D8AE-11386EC7F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53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BE7E03-F40C-E3DC-8889-1BBF96EE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081A7-A14B-2113-3200-3B4D8903F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23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B6DF0C-1D82-1180-53B8-FE03BC0D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PAIN 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71668-0B55-71B0-3B47-CBB7B69EC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164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(4:3)</PresentationFormat>
  <Paragraphs>17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PAIN POINTS</vt:lpstr>
      <vt:lpstr>WHOA!</vt:lpstr>
      <vt:lpstr>01</vt:lpstr>
      <vt:lpstr>FUNNELS</vt:lpstr>
      <vt:lpstr>PERSONAL LANDING PAGES</vt:lpstr>
      <vt:lpstr>VIDEO FUNNELS TAILORED TO EACH INTEREST</vt:lpstr>
      <vt:lpstr>YOUR DASHBOARD</vt:lpstr>
      <vt:lpstr>DIGITAL TOP 10 LIST ON AUTOPILOT</vt:lpstr>
      <vt:lpstr>AUTOMATED CRM COMMUNICATION</vt:lpstr>
      <vt:lpstr>SEAMLESS INTEGRATION WITH GENISTAR ONLINE</vt:lpstr>
      <vt:lpstr>ALL YOUR (&amp; YOUR TEAM’S) METRICS IN ONE PLACE</vt:lpstr>
      <vt:lpstr>LIVE PREVIEW</vt:lpstr>
      <vt:lpstr>INVITE EMAIL</vt:lpstr>
      <vt:lpstr>Sign up Today!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Rachana Shete</dc:creator>
  <cp:lastModifiedBy>Rachana Shete</cp:lastModifiedBy>
  <cp:revision>1</cp:revision>
  <dcterms:created xsi:type="dcterms:W3CDTF">2024-02-21T14:48:38Z</dcterms:created>
  <dcterms:modified xsi:type="dcterms:W3CDTF">2024-02-21T14:48:38Z</dcterms:modified>
</cp:coreProperties>
</file>